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2"/>
  </p:notesMasterIdLst>
  <p:sldIdLst>
    <p:sldId id="256" r:id="rId4"/>
    <p:sldId id="258" r:id="rId5"/>
    <p:sldId id="380" r:id="rId6"/>
    <p:sldId id="399" r:id="rId7"/>
    <p:sldId id="422" r:id="rId8"/>
    <p:sldId id="447" r:id="rId9"/>
    <p:sldId id="346" r:id="rId10"/>
    <p:sldId id="370" r:id="rId11"/>
    <p:sldId id="350" r:id="rId13"/>
    <p:sldId id="460" r:id="rId14"/>
    <p:sldId id="468" r:id="rId15"/>
    <p:sldId id="478" r:id="rId16"/>
    <p:sldId id="480" r:id="rId17"/>
    <p:sldId id="481" r:id="rId18"/>
    <p:sldId id="345" r:id="rId19"/>
    <p:sldId id="302" r:id="rId20"/>
    <p:sldId id="301" r:id="rId21"/>
    <p:sldId id="303" r:id="rId22"/>
    <p:sldId id="304" r:id="rId23"/>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clrMru>
    <a:srgbClr val="0031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0B395-2DD1-4E0C-AD7F-C33E717CE14B}" type="datetimeFigureOut">
              <a:rPr lang="pt-BR" smtClean="0"/>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endParaRPr lang="pt-BR" smtClean="0"/>
          </a:p>
          <a:p>
            <a:pPr lvl="1"/>
            <a:r>
              <a:rPr lang="pt-BR" smtClean="0"/>
              <a:t>Segundo nível</a:t>
            </a:r>
            <a:endParaRPr lang="pt-BR" smtClean="0"/>
          </a:p>
          <a:p>
            <a:pPr lvl="2"/>
            <a:r>
              <a:rPr lang="pt-BR" smtClean="0"/>
              <a:t>Terceiro nível</a:t>
            </a:r>
            <a:endParaRPr lang="pt-BR" smtClean="0"/>
          </a:p>
          <a:p>
            <a:pPr lvl="3"/>
            <a:r>
              <a:rPr lang="pt-BR" smtClean="0"/>
              <a:t>Quarto nível</a:t>
            </a:r>
            <a:endParaRPr lang="pt-BR" smtClean="0"/>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666332-D461-43D9-A1C1-8FF0295CCEC5}" type="slidenum">
              <a:rPr lang="pt-BR" smtClean="0"/>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1770ED57-8EF4-4408-8F29-53C56D84D757}"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 name="PlaceHolder 4"/>
          <p:cNvSpPr>
            <a:spLocks noGrp="1"/>
          </p:cNvSpPr>
          <p:nvPr>
            <p:ph type="sldNum" idx="1"/>
          </p:nvPr>
        </p:nvSpPr>
        <p:spPr/>
        <p:txBody>
          <a:bodyPr/>
          <a:p>
            <a:fld id="{A647A116-F7DA-4A7E-961A-D53C2A75190C}" type="slidenum">
              <a:rPr/>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 name="PlaceHolder 6"/>
          <p:cNvSpPr>
            <a:spLocks noGrp="1"/>
          </p:cNvSpPr>
          <p:nvPr>
            <p:ph type="sldNum" idx="1"/>
          </p:nvPr>
        </p:nvSpPr>
        <p:spPr/>
        <p:txBody>
          <a:bodyPr/>
          <a:p>
            <a:fld id="{C76591F1-F8AE-45C4-96F1-E43FDEE0EF85}" type="slidenum">
              <a:rPr/>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9" name="PlaceHolder 8"/>
          <p:cNvSpPr>
            <a:spLocks noGrp="1"/>
          </p:cNvSpPr>
          <p:nvPr>
            <p:ph type="sldNum" idx="1"/>
          </p:nvPr>
        </p:nvSpPr>
        <p:spPr/>
        <p:txBody>
          <a:bodyPr/>
          <a:p>
            <a:fld id="{82D68B7D-D101-445B-A18E-3F42429A03C4}" type="slidenum">
              <a:rPr/>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9D6B6535-64E3-4095-88A4-149F80E76C24}" type="slidenum">
              <a:rPr/>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43"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p>
            <a:pPr indent="0" algn="ctr">
              <a:buNone/>
            </a:pPr>
            <a:endParaRPr lang="pt-BR" sz="3200" b="0" strike="noStrike" spc="-1">
              <a:solidFill>
                <a:srgbClr val="000000"/>
              </a:solidFill>
              <a:latin typeface="Arial" panose="020B0604020202020204"/>
            </a:endParaRPr>
          </a:p>
        </p:txBody>
      </p:sp>
      <p:sp>
        <p:nvSpPr>
          <p:cNvPr id="4" name="PlaceHolder 3"/>
          <p:cNvSpPr>
            <a:spLocks noGrp="1"/>
          </p:cNvSpPr>
          <p:nvPr>
            <p:ph type="sldNum" idx="2"/>
          </p:nvPr>
        </p:nvSpPr>
        <p:spPr/>
        <p:txBody>
          <a:bodyPr/>
          <a:p>
            <a:fld id="{D5658426-DC85-4C29-938D-8D02061C88A7}" type="slidenum">
              <a:rPr/>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4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4" name="PlaceHolder 3"/>
          <p:cNvSpPr>
            <a:spLocks noGrp="1"/>
          </p:cNvSpPr>
          <p:nvPr>
            <p:ph type="sldNum" idx="2"/>
          </p:nvPr>
        </p:nvSpPr>
        <p:spPr/>
        <p:txBody>
          <a:bodyPr/>
          <a:p>
            <a:fld id="{47F86659-4D94-4A51-9116-DE02A3351497}" type="slidenum">
              <a:rPr/>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4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48"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 name="PlaceHolder 4"/>
          <p:cNvSpPr>
            <a:spLocks noGrp="1"/>
          </p:cNvSpPr>
          <p:nvPr>
            <p:ph type="sldNum" idx="2"/>
          </p:nvPr>
        </p:nvSpPr>
        <p:spPr/>
        <p:txBody>
          <a:bodyPr/>
          <a:p>
            <a:fld id="{251570E8-5FDB-4096-834B-1D3E87E4F3D2}" type="slidenum">
              <a:rPr/>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3" name="PlaceHolder 2"/>
          <p:cNvSpPr>
            <a:spLocks noGrp="1"/>
          </p:cNvSpPr>
          <p:nvPr>
            <p:ph type="sldNum" idx="2"/>
          </p:nvPr>
        </p:nvSpPr>
        <p:spPr/>
        <p:txBody>
          <a:bodyPr/>
          <a:p>
            <a:fld id="{B13622FE-0320-444D-93B7-5DEB25E5F4AF}" type="slidenum">
              <a:rPr/>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p>
            <a:pPr algn="ctr"/>
            <a:endParaRPr lang="pt-BR" sz="3200" b="0" strike="noStrike" spc="-1">
              <a:solidFill>
                <a:srgbClr val="000000"/>
              </a:solidFill>
              <a:latin typeface="Arial" panose="020B0604020202020204"/>
            </a:endParaRPr>
          </a:p>
        </p:txBody>
      </p:sp>
      <p:sp>
        <p:nvSpPr>
          <p:cNvPr id="3" name="PlaceHolder 2"/>
          <p:cNvSpPr>
            <a:spLocks noGrp="1"/>
          </p:cNvSpPr>
          <p:nvPr>
            <p:ph type="sldNum" idx="2"/>
          </p:nvPr>
        </p:nvSpPr>
        <p:spPr/>
        <p:txBody>
          <a:bodyPr/>
          <a:p>
            <a:fld id="{4B4F0053-C4C6-4C76-87DD-657CC3EC2663}" type="slidenum">
              <a:rPr/>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52"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3"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4"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2"/>
          </p:nvPr>
        </p:nvSpPr>
        <p:spPr/>
        <p:txBody>
          <a:bodyPr/>
          <a:p>
            <a:fld id="{70B5CB9E-9553-438A-ABDE-AB453E2C11C7}"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p>
            <a:pPr indent="0" algn="ctr">
              <a:buNone/>
            </a:pPr>
            <a:endParaRPr lang="pt-BR" sz="3200" b="0" strike="noStrike" spc="-1">
              <a:solidFill>
                <a:srgbClr val="000000"/>
              </a:solidFill>
              <a:latin typeface="Arial" panose="020B0604020202020204"/>
            </a:endParaRPr>
          </a:p>
        </p:txBody>
      </p:sp>
      <p:sp>
        <p:nvSpPr>
          <p:cNvPr id="2" name="PlaceHolder 3"/>
          <p:cNvSpPr>
            <a:spLocks noGrp="1"/>
          </p:cNvSpPr>
          <p:nvPr>
            <p:ph type="sldNum" idx="1"/>
          </p:nvPr>
        </p:nvSpPr>
        <p:spPr/>
        <p:txBody>
          <a:bodyPr/>
          <a:p>
            <a:fld id="{9A371329-0796-404F-99A1-65EDD0F00F67}" type="slidenum">
              <a:rPr/>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56"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7"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8"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2"/>
          </p:nvPr>
        </p:nvSpPr>
        <p:spPr/>
        <p:txBody>
          <a:bodyPr/>
          <a:p>
            <a:fld id="{6D0D7DDB-0FB1-4AC9-A2F0-FC49B6F79556}" type="slidenum">
              <a:rPr/>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60"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1"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2"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2"/>
          </p:nvPr>
        </p:nvSpPr>
        <p:spPr/>
        <p:txBody>
          <a:bodyPr/>
          <a:p>
            <a:fld id="{3F8EB346-7E03-4D6F-BE11-9EC04E03309D}" type="slidenum">
              <a:rPr/>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64"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5"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 name="PlaceHolder 4"/>
          <p:cNvSpPr>
            <a:spLocks noGrp="1"/>
          </p:cNvSpPr>
          <p:nvPr>
            <p:ph type="sldNum" idx="2"/>
          </p:nvPr>
        </p:nvSpPr>
        <p:spPr/>
        <p:txBody>
          <a:bodyPr/>
          <a:p>
            <a:fld id="{FC7FC1F5-91F5-41F5-BB97-20EA3924A42A}" type="slidenum">
              <a:rPr/>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67"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9"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0"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 name="PlaceHolder 6"/>
          <p:cNvSpPr>
            <a:spLocks noGrp="1"/>
          </p:cNvSpPr>
          <p:nvPr>
            <p:ph type="sldNum" idx="2"/>
          </p:nvPr>
        </p:nvSpPr>
        <p:spPr/>
        <p:txBody>
          <a:bodyPr/>
          <a:p>
            <a:fld id="{9AA842D4-6713-4735-940A-0E9BE59ED110}" type="slidenum">
              <a:rPr/>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72"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3"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4"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5"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6"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7"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9" name="PlaceHolder 8"/>
          <p:cNvSpPr>
            <a:spLocks noGrp="1"/>
          </p:cNvSpPr>
          <p:nvPr>
            <p:ph type="sldNum" idx="2"/>
          </p:nvPr>
        </p:nvSpPr>
        <p:spPr/>
        <p:txBody>
          <a:bodyPr/>
          <a:p>
            <a:fld id="{D0D9EBBB-25F0-4327-A981-D96C45666EB2}"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4" name="PlaceHolder 3"/>
          <p:cNvSpPr>
            <a:spLocks noGrp="1"/>
          </p:cNvSpPr>
          <p:nvPr>
            <p:ph type="sldNum" idx="1"/>
          </p:nvPr>
        </p:nvSpPr>
        <p:spPr/>
        <p:txBody>
          <a:bodyPr/>
          <a:p>
            <a:fld id="{D2E670E1-1B5B-4C64-A279-EC38CC928FCE}"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 name="PlaceHolder 4"/>
          <p:cNvSpPr>
            <a:spLocks noGrp="1"/>
          </p:cNvSpPr>
          <p:nvPr>
            <p:ph type="sldNum" idx="1"/>
          </p:nvPr>
        </p:nvSpPr>
        <p:spPr/>
        <p:txBody>
          <a:bodyPr/>
          <a:p>
            <a:fld id="{D297C679-F935-4E7B-B5C2-BC65C0485577}"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3" name="PlaceHolder 2"/>
          <p:cNvSpPr>
            <a:spLocks noGrp="1"/>
          </p:cNvSpPr>
          <p:nvPr>
            <p:ph type="sldNum" idx="1"/>
          </p:nvPr>
        </p:nvSpPr>
        <p:spPr/>
        <p:txBody>
          <a:bodyPr/>
          <a:p>
            <a:fld id="{EC407F22-5B7E-44DC-A9D0-355D26C40B0A}"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p>
            <a:pPr algn="ctr"/>
            <a:endParaRPr lang="pt-BR" sz="3200" b="0" strike="noStrike" spc="-1">
              <a:solidFill>
                <a:srgbClr val="000000"/>
              </a:solidFill>
              <a:latin typeface="Arial" panose="020B0604020202020204"/>
            </a:endParaRPr>
          </a:p>
        </p:txBody>
      </p:sp>
      <p:sp>
        <p:nvSpPr>
          <p:cNvPr id="3" name="PlaceHolder 2"/>
          <p:cNvSpPr>
            <a:spLocks noGrp="1"/>
          </p:cNvSpPr>
          <p:nvPr>
            <p:ph type="sldNum" idx="1"/>
          </p:nvPr>
        </p:nvSpPr>
        <p:spPr/>
        <p:txBody>
          <a:bodyPr/>
          <a:p>
            <a:fld id="{47DCEBA6-AA81-42AE-A6E7-7689B44A45BD}"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1"/>
          </p:nvPr>
        </p:nvSpPr>
        <p:spPr/>
        <p:txBody>
          <a:bodyPr/>
          <a:p>
            <a:fld id="{B6608229-BF29-4381-9FAF-25009C9FBF46}" type="slidenum">
              <a:rPr/>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1"/>
          </p:nvPr>
        </p:nvSpPr>
        <p:spPr/>
        <p:txBody>
          <a:bodyPr/>
          <a:p>
            <a:fld id="{639E87CD-64E3-42F9-A3E6-4E33DFF31EBB}" type="slidenum">
              <a:rPr/>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1"/>
          </p:nvPr>
        </p:nvSpPr>
        <p:spPr/>
        <p:txBody>
          <a:bodyPr/>
          <a:p>
            <a:fld id="{3887CFC8-F51F-44B1-944E-29DCB2C4137E}"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p>
            <a:pPr indent="0">
              <a:buNone/>
            </a:pPr>
            <a:r>
              <a:rPr lang="pt-BR" sz="5200" b="0" strike="noStrike" spc="-1">
                <a:solidFill>
                  <a:srgbClr val="000000"/>
                </a:solidFill>
                <a:latin typeface="Arial" panose="020B0604020202020204"/>
              </a:rPr>
              <a:t>Clique para editar o formato do </a:t>
            </a:r>
            <a:r>
              <a:rPr lang="pt-BR" sz="5200" b="0" strike="noStrike" spc="-1">
                <a:solidFill>
                  <a:srgbClr val="000000"/>
                </a:solidFill>
                <a:latin typeface="Arial" panose="020B0604020202020204"/>
              </a:rPr>
              <a:t>texto do título</a:t>
            </a:r>
            <a:endParaRPr lang="pt-BR" sz="5200" b="0" strike="noStrike" spc="-1">
              <a:solidFill>
                <a:srgbClr val="000000"/>
              </a:solidFill>
              <a:latin typeface="Arial" panose="020B0604020202020204"/>
            </a:endParaRPr>
          </a:p>
        </p:txBody>
      </p:sp>
      <p:sp>
        <p:nvSpPr>
          <p:cNvPr id="2"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indent="0" algn="r">
              <a:lnSpc>
                <a:spcPct val="100000"/>
              </a:lnSpc>
              <a:buNone/>
              <a:tabLst>
                <a:tab pos="0" algn="l"/>
              </a:tabLst>
              <a:defRPr lang="pt-BR" sz="1000" b="0" strike="noStrike" spc="-1">
                <a:solidFill>
                  <a:schemeClr val="dk2"/>
                </a:solidFill>
                <a:latin typeface="Arial" panose="020B0604020202020204"/>
                <a:ea typeface="Arial" panose="020B0604020202020204"/>
              </a:defRPr>
            </a:lvl1pPr>
          </a:lstStyle>
          <a:p>
            <a:pPr indent="0" algn="r">
              <a:lnSpc>
                <a:spcPct val="100000"/>
              </a:lnSpc>
              <a:buNone/>
              <a:tabLst>
                <a:tab pos="0" algn="l"/>
              </a:tabLst>
            </a:pPr>
            <a:fld id="{AA1E9272-48EB-4DFF-A692-903808A4C28B}" type="slidenum">
              <a:rPr lang="pt-BR" sz="1000" b="0" strike="noStrike" spc="-1">
                <a:solidFill>
                  <a:schemeClr val="dk2"/>
                </a:solidFill>
                <a:latin typeface="Arial" panose="020B0604020202020204"/>
                <a:ea typeface="Arial" panose="020B0604020202020204"/>
              </a:rPr>
            </a:fld>
            <a:endParaRPr lang="pt-BR" sz="1000" b="0" strike="noStrike" spc="-1">
              <a:solidFill>
                <a:srgbClr val="000000"/>
              </a:solidFill>
              <a:latin typeface="Times New Roman" panose="02020603050405020304"/>
            </a:endParaRPr>
          </a:p>
        </p:txBody>
      </p:sp>
      <p:sp>
        <p:nvSpPr>
          <p:cNvPr id="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pt-BR" sz="1400" b="0" strike="noStrike" spc="-1">
                <a:solidFill>
                  <a:srgbClr val="000000"/>
                </a:solidFill>
                <a:latin typeface="Arial" panose="020B0604020202020204"/>
              </a:rPr>
              <a:t>Clique para editar o formato do texto da estrutura de </a:t>
            </a:r>
            <a:r>
              <a:rPr lang="pt-BR" sz="1400" b="0" strike="noStrike" spc="-1">
                <a:solidFill>
                  <a:srgbClr val="000000"/>
                </a:solidFill>
                <a:latin typeface="Arial" panose="020B0604020202020204"/>
              </a:rPr>
              <a:t>tópicos</a:t>
            </a:r>
            <a:endParaRPr lang="pt-B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pt-BR" sz="1400" b="0" strike="noStrike" spc="-1">
                <a:solidFill>
                  <a:srgbClr val="000000"/>
                </a:solidFill>
                <a:latin typeface="Arial" panose="020B0604020202020204"/>
              </a:rPr>
              <a:t>2.º nível da estrutura de tópicos</a:t>
            </a:r>
            <a:endParaRPr lang="pt-B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pt-BR" sz="1400" b="0" strike="noStrike" spc="-1">
                <a:solidFill>
                  <a:srgbClr val="000000"/>
                </a:solidFill>
                <a:latin typeface="Arial" panose="020B0604020202020204"/>
              </a:rPr>
              <a:t>3.º nível da estrutura de tópicos</a:t>
            </a:r>
            <a:endParaRPr lang="pt-B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pt-BR" sz="1400" b="0" strike="noStrike" spc="-1">
                <a:solidFill>
                  <a:srgbClr val="000000"/>
                </a:solidFill>
                <a:latin typeface="Arial" panose="020B0604020202020204"/>
              </a:rPr>
              <a:t>4.º nível da estrutura de tópicos</a:t>
            </a:r>
            <a:endParaRPr lang="pt-B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pt-BR" sz="2000" b="0" strike="noStrike" spc="-1">
                <a:solidFill>
                  <a:srgbClr val="000000"/>
                </a:solidFill>
                <a:latin typeface="Arial" panose="020B0604020202020204"/>
              </a:rPr>
              <a:t>5.º nível da estrutura </a:t>
            </a:r>
            <a:r>
              <a:rPr lang="pt-BR" sz="2000" b="0" strike="noStrike" spc="-1">
                <a:solidFill>
                  <a:srgbClr val="000000"/>
                </a:solidFill>
                <a:latin typeface="Arial" panose="020B0604020202020204"/>
              </a:rPr>
              <a:t>de tópicos</a:t>
            </a:r>
            <a:endParaRPr lang="pt-BR"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pt-BR" sz="2000" b="0" strike="noStrike" spc="-1">
                <a:solidFill>
                  <a:srgbClr val="000000"/>
                </a:solidFill>
                <a:latin typeface="Arial" panose="020B0604020202020204"/>
              </a:rPr>
              <a:t>6.º nível da </a:t>
            </a:r>
            <a:r>
              <a:rPr lang="pt-BR" sz="2000" b="0" strike="noStrike" spc="-1">
                <a:solidFill>
                  <a:srgbClr val="000000"/>
                </a:solidFill>
                <a:latin typeface="Arial" panose="020B0604020202020204"/>
              </a:rPr>
              <a:t>estrutura de </a:t>
            </a:r>
            <a:r>
              <a:rPr lang="pt-BR" sz="2000" b="0" strike="noStrike" spc="-1">
                <a:solidFill>
                  <a:srgbClr val="000000"/>
                </a:solidFill>
                <a:latin typeface="Arial" panose="020B0604020202020204"/>
              </a:rPr>
              <a:t>tópicos</a:t>
            </a:r>
            <a:endParaRPr lang="pt-BR"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pt-BR" sz="2000" b="0" strike="noStrike" spc="-1">
                <a:solidFill>
                  <a:srgbClr val="000000"/>
                </a:solidFill>
                <a:latin typeface="Arial" panose="020B0604020202020204"/>
              </a:rPr>
              <a:t>7.º nível da </a:t>
            </a:r>
            <a:r>
              <a:rPr lang="pt-BR" sz="2000" b="0" strike="noStrike" spc="-1">
                <a:solidFill>
                  <a:srgbClr val="000000"/>
                </a:solidFill>
                <a:latin typeface="Arial" panose="020B0604020202020204"/>
              </a:rPr>
              <a:t>estrutura de </a:t>
            </a:r>
            <a:r>
              <a:rPr lang="pt-BR" sz="2000" b="0" strike="noStrike" spc="-1">
                <a:solidFill>
                  <a:srgbClr val="000000"/>
                </a:solidFill>
                <a:latin typeface="Arial" panose="020B0604020202020204"/>
              </a:rPr>
              <a:t>tópicos</a:t>
            </a:r>
            <a:endParaRPr lang="pt-B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indent="0">
              <a:buNone/>
            </a:pPr>
            <a:r>
              <a:rPr lang="pt-BR" sz="2800" b="0" strike="noStrike" spc="-1">
                <a:solidFill>
                  <a:srgbClr val="000000"/>
                </a:solidFill>
                <a:latin typeface="Arial" panose="020B0604020202020204"/>
              </a:rPr>
              <a:t>Clique para editar o formato do texto do título</a:t>
            </a:r>
            <a:endParaRPr lang="pt-BR" sz="2800" b="0" strike="noStrike" spc="-1">
              <a:solidFill>
                <a:srgbClr val="000000"/>
              </a:solidFill>
              <a:latin typeface="Arial" panose="020B0604020202020204"/>
            </a:endParaRPr>
          </a:p>
        </p:txBody>
      </p:sp>
      <p:sp>
        <p:nvSpPr>
          <p:cNvPr id="40" name="PlaceHolder 2"/>
          <p:cNvSpPr>
            <a:spLocks noGrp="1"/>
          </p:cNvSpPr>
          <p:nvPr>
            <p:ph type="body"/>
          </p:nvPr>
        </p:nvSpPr>
        <p:spPr>
          <a:xfrm>
            <a:off x="311760" y="1152360"/>
            <a:ext cx="8520120" cy="3416040"/>
          </a:xfrm>
          <a:prstGeom prst="rect">
            <a:avLst/>
          </a:prstGeom>
          <a:noFill/>
          <a:ln w="0">
            <a:noFill/>
          </a:ln>
        </p:spPr>
        <p:txBody>
          <a:bodyPr tIns="91440" bIns="91440" anchor="t">
            <a:normAutofit/>
          </a:bodyPr>
          <a:p>
            <a:pPr marL="431800" indent="-323850">
              <a:spcBef>
                <a:spcPts val="1415"/>
              </a:spcBef>
              <a:buClr>
                <a:srgbClr val="000000"/>
              </a:buClr>
              <a:buSzPct val="45000"/>
              <a:buFont typeface="Wingdings" panose="05000000000000000000" pitchFamily="2" charset="2"/>
              <a:buChar char=""/>
            </a:pPr>
            <a:r>
              <a:rPr lang="pt-BR" sz="1800" b="0" strike="noStrike" spc="-1">
                <a:solidFill>
                  <a:srgbClr val="000000"/>
                </a:solidFill>
                <a:latin typeface="Arial" panose="020B0604020202020204"/>
              </a:rPr>
              <a:t>Clique para editar o formato do texto da </a:t>
            </a:r>
            <a:r>
              <a:rPr lang="pt-BR" sz="1800" b="0" strike="noStrike" spc="-1">
                <a:solidFill>
                  <a:srgbClr val="000000"/>
                </a:solidFill>
                <a:latin typeface="Arial" panose="020B0604020202020204"/>
              </a:rPr>
              <a:t>estrutura de tópicos</a:t>
            </a:r>
            <a:endParaRPr lang="pt-BR"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pt-BR" sz="1800" b="0" strike="noStrike" spc="-1">
                <a:solidFill>
                  <a:srgbClr val="000000"/>
                </a:solidFill>
                <a:latin typeface="Arial" panose="020B0604020202020204"/>
              </a:rPr>
              <a:t>2.º nível da estrutura de tópicos</a:t>
            </a:r>
            <a:endParaRPr lang="pt-BR"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pt-BR" sz="1800" b="0" strike="noStrike" spc="-1">
                <a:solidFill>
                  <a:srgbClr val="000000"/>
                </a:solidFill>
                <a:latin typeface="Arial" panose="020B0604020202020204"/>
              </a:rPr>
              <a:t>3.º nível da estrutura de tópicos</a:t>
            </a:r>
            <a:endParaRPr lang="pt-BR"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pt-BR" sz="1800" b="0" strike="noStrike" spc="-1">
                <a:solidFill>
                  <a:srgbClr val="000000"/>
                </a:solidFill>
                <a:latin typeface="Arial" panose="020B0604020202020204"/>
              </a:rPr>
              <a:t>4.º nível da estrutura de </a:t>
            </a:r>
            <a:r>
              <a:rPr lang="pt-BR" sz="1800" b="0" strike="noStrike" spc="-1">
                <a:solidFill>
                  <a:srgbClr val="000000"/>
                </a:solidFill>
                <a:latin typeface="Arial" panose="020B0604020202020204"/>
              </a:rPr>
              <a:t>tópicos</a:t>
            </a:r>
            <a:endParaRPr lang="pt-BR"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pt-BR" sz="1800" b="0" strike="noStrike" spc="-1">
                <a:solidFill>
                  <a:srgbClr val="000000"/>
                </a:solidFill>
                <a:latin typeface="Arial" panose="020B0604020202020204"/>
              </a:rPr>
              <a:t>5.º nível da estrutura de </a:t>
            </a:r>
            <a:r>
              <a:rPr lang="pt-BR" sz="1800" b="0" strike="noStrike" spc="-1">
                <a:solidFill>
                  <a:srgbClr val="000000"/>
                </a:solidFill>
                <a:latin typeface="Arial" panose="020B0604020202020204"/>
              </a:rPr>
              <a:t>tópicos</a:t>
            </a:r>
            <a:endParaRPr lang="pt-BR" sz="18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pt-BR" sz="1800" b="0" strike="noStrike" spc="-1">
                <a:solidFill>
                  <a:srgbClr val="000000"/>
                </a:solidFill>
                <a:latin typeface="Arial" panose="020B0604020202020204"/>
              </a:rPr>
              <a:t>6.º nível da estrutura </a:t>
            </a:r>
            <a:r>
              <a:rPr lang="pt-BR" sz="1800" b="0" strike="noStrike" spc="-1">
                <a:solidFill>
                  <a:srgbClr val="000000"/>
                </a:solidFill>
                <a:latin typeface="Arial" panose="020B0604020202020204"/>
              </a:rPr>
              <a:t>de tópicos</a:t>
            </a:r>
            <a:endParaRPr lang="pt-BR" sz="18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pt-BR" sz="1800" b="0" strike="noStrike" spc="-1">
                <a:solidFill>
                  <a:srgbClr val="000000"/>
                </a:solidFill>
                <a:latin typeface="Arial" panose="020B0604020202020204"/>
              </a:rPr>
              <a:t>7.º nível da </a:t>
            </a:r>
            <a:r>
              <a:rPr lang="pt-BR" sz="1800" b="0" strike="noStrike" spc="-1">
                <a:solidFill>
                  <a:srgbClr val="000000"/>
                </a:solidFill>
                <a:latin typeface="Arial" panose="020B0604020202020204"/>
              </a:rPr>
              <a:t>estrutura de </a:t>
            </a:r>
            <a:r>
              <a:rPr lang="pt-BR" sz="1800" b="0" strike="noStrike" spc="-1">
                <a:solidFill>
                  <a:srgbClr val="000000"/>
                </a:solidFill>
                <a:latin typeface="Arial" panose="020B0604020202020204"/>
              </a:rPr>
              <a:t>tópicos</a:t>
            </a:r>
            <a:endParaRPr lang="pt-BR" sz="1800" b="0" strike="noStrike" spc="-1">
              <a:solidFill>
                <a:srgbClr val="000000"/>
              </a:solidFill>
              <a:latin typeface="Arial" panose="020B0604020202020204"/>
            </a:endParaRPr>
          </a:p>
        </p:txBody>
      </p:sp>
      <p:sp>
        <p:nvSpPr>
          <p:cNvPr id="41" name="PlaceHolder 3"/>
          <p:cNvSpPr>
            <a:spLocks noGrp="1"/>
          </p:cNvSpPr>
          <p:nvPr>
            <p:ph type="sldNum" idx="2"/>
          </p:nvPr>
        </p:nvSpPr>
        <p:spPr>
          <a:xfrm>
            <a:off x="8472600" y="4663080"/>
            <a:ext cx="548280" cy="393120"/>
          </a:xfrm>
          <a:prstGeom prst="rect">
            <a:avLst/>
          </a:prstGeom>
          <a:noFill/>
          <a:ln w="0">
            <a:noFill/>
          </a:ln>
        </p:spPr>
        <p:txBody>
          <a:bodyPr tIns="91440" bIns="91440" anchor="ctr">
            <a:normAutofit/>
          </a:bodyPr>
          <a:lstStyle>
            <a:lvl1pPr indent="0" algn="r">
              <a:lnSpc>
                <a:spcPct val="100000"/>
              </a:lnSpc>
              <a:buNone/>
              <a:tabLst>
                <a:tab pos="0" algn="l"/>
              </a:tabLst>
              <a:defRPr lang="pt-BR" sz="1000" b="0" strike="noStrike" spc="-1">
                <a:solidFill>
                  <a:schemeClr val="dk2"/>
                </a:solidFill>
                <a:latin typeface="Arial" panose="020B0604020202020204"/>
                <a:ea typeface="Arial" panose="020B0604020202020204"/>
              </a:defRPr>
            </a:lvl1pPr>
          </a:lstStyle>
          <a:p>
            <a:pPr indent="0" algn="r">
              <a:lnSpc>
                <a:spcPct val="100000"/>
              </a:lnSpc>
              <a:buNone/>
              <a:tabLst>
                <a:tab pos="0" algn="l"/>
              </a:tabLst>
            </a:pPr>
            <a:fld id="{DE02B68D-F17B-4806-97BB-9F0CC035A368}" type="slidenum">
              <a:rPr lang="pt-BR" sz="1000" b="0" strike="noStrike" spc="-1">
                <a:solidFill>
                  <a:schemeClr val="dk2"/>
                </a:solidFill>
                <a:latin typeface="Arial" panose="020B0604020202020204"/>
                <a:ea typeface="Arial" panose="020B0604020202020204"/>
              </a:rPr>
            </a:fld>
            <a:endParaRPr lang="pt-BR" sz="10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5.xml"/><Relationship Id="rId2" Type="http://schemas.openxmlformats.org/officeDocument/2006/relationships/image" Target="../media/image2.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14.png"/><Relationship Id="rId3" Type="http://schemas.microsoft.com/office/2007/relationships/media" Target="../media/media5.mp4"/><Relationship Id="rId2" Type="http://schemas.openxmlformats.org/officeDocument/2006/relationships/video" Target="../media/media5.mp4"/><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15.xml"/><Relationship Id="rId7" Type="http://schemas.openxmlformats.org/officeDocument/2006/relationships/image" Target="../media/image18.wmf"/><Relationship Id="rId6" Type="http://schemas.openxmlformats.org/officeDocument/2006/relationships/oleObject" Target="../embeddings/oleObject3.bin"/><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2.png"/><Relationship Id="rId10" Type="http://schemas.openxmlformats.org/officeDocument/2006/relationships/notesSlide" Target="../notesSlides/notesSlide4.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19.png"/><Relationship Id="rId3" Type="http://schemas.microsoft.com/office/2007/relationships/media" Target="../media/media6.mp4"/><Relationship Id="rId2" Type="http://schemas.openxmlformats.org/officeDocument/2006/relationships/video" Target="../media/media6.mp4"/><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5.xml"/><Relationship Id="rId5" Type="http://schemas.openxmlformats.org/officeDocument/2006/relationships/image" Target="../media/image20.png"/><Relationship Id="rId4" Type="http://schemas.microsoft.com/office/2007/relationships/media" Target="../media/media7.mp4"/><Relationship Id="rId3" Type="http://schemas.openxmlformats.org/officeDocument/2006/relationships/video" Target="../media/media7.mp4"/><Relationship Id="rId2" Type="http://schemas.openxmlformats.org/officeDocument/2006/relationships/image" Target="../media/image2.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16.xml"/><Relationship Id="rId3" Type="http://schemas.openxmlformats.org/officeDocument/2006/relationships/image" Target="../media/image21.wmf"/><Relationship Id="rId2" Type="http://schemas.openxmlformats.org/officeDocument/2006/relationships/oleObject" Target="../embeddings/oleObject4.bin"/><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2.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27.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png"/><Relationship Id="rId3" Type="http://schemas.openxmlformats.org/officeDocument/2006/relationships/slide" Target="slide3.xml"/><Relationship Id="rId2" Type="http://schemas.openxmlformats.org/officeDocument/2006/relationships/image" Target="../media/image4.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5.xml"/><Relationship Id="rId5" Type="http://schemas.openxmlformats.org/officeDocument/2006/relationships/image" Target="../media/image5.wmf"/><Relationship Id="rId4" Type="http://schemas.openxmlformats.org/officeDocument/2006/relationships/oleObject" Target="../embeddings/oleObject1.bin"/><Relationship Id="rId3" Type="http://schemas.openxmlformats.org/officeDocument/2006/relationships/hyperlink" Target="https://github.com/MauricioSEmbras/FAST_Report" TargetMode="External"/><Relationship Id="rId2" Type="http://schemas.openxmlformats.org/officeDocument/2006/relationships/image" Target="../media/image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image" Target="../media/image6.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2.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image" Target="../media/image7.png"/><Relationship Id="rId4" Type="http://schemas.microsoft.com/office/2007/relationships/media" Target="../media/media2.mp4"/><Relationship Id="rId3" Type="http://schemas.openxmlformats.org/officeDocument/2006/relationships/video" Target="../media/media2.mp4"/><Relationship Id="rId2" Type="http://schemas.openxmlformats.org/officeDocument/2006/relationships/image" Target="../media/image2.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5.xml"/><Relationship Id="rId4" Type="http://schemas.openxmlformats.org/officeDocument/2006/relationships/image" Target="../media/image2.png"/><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2.xml"/><Relationship Id="rId5" Type="http://schemas.openxmlformats.org/officeDocument/2006/relationships/image" Target="../media/image9.png"/><Relationship Id="rId4" Type="http://schemas.microsoft.com/office/2007/relationships/media" Target="../media/media3.mp4"/><Relationship Id="rId3" Type="http://schemas.openxmlformats.org/officeDocument/2006/relationships/video" Target="../media/media3.mp4"/><Relationship Id="rId2" Type="http://schemas.openxmlformats.org/officeDocument/2006/relationships/image" Target="../media/image2.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5.xml"/><Relationship Id="rId5" Type="http://schemas.openxmlformats.org/officeDocument/2006/relationships/image" Target="../media/image10.png"/><Relationship Id="rId4" Type="http://schemas.microsoft.com/office/2007/relationships/media" Target="../media/media4.mp4"/><Relationship Id="rId3" Type="http://schemas.openxmlformats.org/officeDocument/2006/relationships/video" Target="../media/media4.mp4"/><Relationship Id="rId2" Type="http://schemas.openxmlformats.org/officeDocument/2006/relationships/image" Target="../media/image2.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315D"/>
            </a:gs>
            <a:gs pos="100000">
              <a:srgbClr val="1155CC"/>
            </a:gs>
          </a:gsLst>
          <a:lin ang="2700000"/>
        </a:gradFill>
        <a:effectLst/>
      </p:bgPr>
    </p:bg>
    <p:spTree>
      <p:nvGrpSpPr>
        <p:cNvPr id="1" name=""/>
        <p:cNvGrpSpPr/>
        <p:nvPr/>
      </p:nvGrpSpPr>
      <p:grpSpPr>
        <a:xfrm>
          <a:off x="0" y="0"/>
          <a:ext cx="0" cy="0"/>
          <a:chOff x="0" y="0"/>
          <a:chExt cx="0" cy="0"/>
        </a:xfrm>
      </p:grpSpPr>
      <p:pic>
        <p:nvPicPr>
          <p:cNvPr id="78" name="Google Shape;54;p13"/>
          <p:cNvPicPr/>
          <p:nvPr/>
        </p:nvPicPr>
        <p:blipFill>
          <a:blip r:embed="rId1"/>
          <a:stretch>
            <a:fillRect/>
          </a:stretch>
        </p:blipFill>
        <p:spPr>
          <a:xfrm>
            <a:off x="0" y="0"/>
            <a:ext cx="9143640" cy="5143320"/>
          </a:xfrm>
          <a:prstGeom prst="rect">
            <a:avLst/>
          </a:prstGeom>
          <a:ln w="0">
            <a:noFill/>
          </a:ln>
        </p:spPr>
      </p:pic>
      <p:pic>
        <p:nvPicPr>
          <p:cNvPr id="79" name="Google Shape;55;p13"/>
          <p:cNvPicPr/>
          <p:nvPr/>
        </p:nvPicPr>
        <p:blipFill>
          <a:blip r:embed="rId2"/>
          <a:stretch>
            <a:fillRect/>
          </a:stretch>
        </p:blipFill>
        <p:spPr>
          <a:xfrm>
            <a:off x="2620440" y="948960"/>
            <a:ext cx="3902760" cy="1490040"/>
          </a:xfrm>
          <a:prstGeom prst="rect">
            <a:avLst/>
          </a:prstGeom>
          <a:ln w="0">
            <a:noFill/>
          </a:ln>
          <a:effectLst>
            <a:outerShdw blurRad="57240" dist="19080" dir="5400000" algn="bl" rotWithShape="0">
              <a:srgbClr val="000000">
                <a:alpha val="50000"/>
              </a:srgbClr>
            </a:outerShdw>
          </a:effectLst>
        </p:spPr>
      </p:pic>
      <p:sp>
        <p:nvSpPr>
          <p:cNvPr id="80" name="Google Shape;56;p13"/>
          <p:cNvSpPr/>
          <p:nvPr/>
        </p:nvSpPr>
        <p:spPr>
          <a:xfrm>
            <a:off x="1908360" y="3041625"/>
            <a:ext cx="5326920" cy="1061640"/>
          </a:xfrm>
          <a:prstGeom prst="rect">
            <a:avLst/>
          </a:prstGeom>
          <a:noFill/>
          <a:ln w="0">
            <a:noFill/>
          </a:ln>
        </p:spPr>
        <p:style>
          <a:lnRef idx="0">
            <a:srgbClr val="FFFFFF"/>
          </a:lnRef>
          <a:fillRef idx="0">
            <a:srgbClr val="FFFFFF"/>
          </a:fillRef>
          <a:effectRef idx="0">
            <a:srgbClr val="FFFFFF"/>
          </a:effectRef>
          <a:fontRef idx="minor"/>
        </p:style>
        <p:txBody>
          <a:bodyPr tIns="91440" bIns="91440" anchor="ctr">
            <a:noAutofit/>
          </a:bodyPr>
          <a:p>
            <a:pPr algn="ctr">
              <a:lnSpc>
                <a:spcPct val="100000"/>
              </a:lnSpc>
              <a:tabLst>
                <a:tab pos="0" algn="l"/>
              </a:tabLst>
            </a:pPr>
            <a:r>
              <a:rPr lang="pt-BR" sz="2000" b="1" strike="noStrike" spc="-1">
                <a:solidFill>
                  <a:schemeClr val="lt1"/>
                </a:solidFill>
                <a:latin typeface="+mj-lt"/>
                <a:ea typeface="Lobster"/>
                <a:cs typeface="+mj-lt"/>
              </a:rPr>
              <a:t>FAST REPORT</a:t>
            </a:r>
            <a:endParaRPr lang="pt-BR" sz="2000" b="0" strike="noStrike" spc="-1">
              <a:solidFill>
                <a:srgbClr val="FFFFFF"/>
              </a:solidFill>
              <a:latin typeface="+mj-lt"/>
              <a:cs typeface="+mj-lt"/>
            </a:endParaRPr>
          </a:p>
          <a:p>
            <a:pPr algn="ctr">
              <a:lnSpc>
                <a:spcPct val="100000"/>
              </a:lnSpc>
              <a:tabLst>
                <a:tab pos="0" algn="l"/>
              </a:tabLst>
            </a:pPr>
            <a:endParaRPr lang="pt-BR" b="0" strike="noStrike" spc="-1">
              <a:solidFill>
                <a:srgbClr val="FFFFFF"/>
              </a:solidFill>
              <a:latin typeface="+mj-lt"/>
              <a:cs typeface="+mj-lt"/>
            </a:endParaRPr>
          </a:p>
          <a:p>
            <a:pPr algn="ctr">
              <a:lnSpc>
                <a:spcPct val="100000"/>
              </a:lnSpc>
              <a:tabLst>
                <a:tab pos="0" algn="l"/>
              </a:tabLst>
            </a:pPr>
            <a:endParaRPr lang="pt-BR" sz="2000" b="0" strike="noStrike" spc="-1">
              <a:solidFill>
                <a:srgbClr val="FFFFFF"/>
              </a:solidFill>
              <a:latin typeface="+mj-lt"/>
              <a:cs typeface="+mj-lt"/>
            </a:endParaRPr>
          </a:p>
          <a:p>
            <a:pPr algn="ctr">
              <a:lnSpc>
                <a:spcPct val="100000"/>
              </a:lnSpc>
              <a:tabLst>
                <a:tab pos="0" algn="l"/>
              </a:tabLst>
            </a:pPr>
            <a:endParaRPr lang="pt-BR" sz="2000" b="0" strike="noStrike" spc="-1">
              <a:solidFill>
                <a:srgbClr val="FFFFFF"/>
              </a:solidFill>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635" y="0"/>
            <a:ext cx="9144000" cy="572135"/>
          </a:xfrm>
        </p:spPr>
        <p:txBody>
          <a:bodyPr/>
          <a:p>
            <a:r>
              <a:rPr lang="pt-BR" sz="2400" b="1" strike="noStrike">
                <a:solidFill>
                  <a:srgbClr val="00315D"/>
                </a:solidFill>
                <a:latin typeface="Arial" panose="020B0604020202020204"/>
                <a:ea typeface="Arial" panose="020B0604020202020204"/>
                <a:sym typeface="+mn-ea"/>
              </a:rPr>
              <a:t> 6. Bandas de dados</a:t>
            </a:r>
            <a:r>
              <a:rPr lang="pt-BR" sz="2400" b="1" i="1" strike="noStrike">
                <a:solidFill>
                  <a:srgbClr val="00315D"/>
                </a:solidFill>
                <a:latin typeface="Arial" panose="020B0604020202020204"/>
                <a:ea typeface="Arial" panose="020B0604020202020204"/>
                <a:sym typeface="+mn-ea"/>
              </a:rPr>
              <a:t> </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sp>
        <p:nvSpPr>
          <p:cNvPr id="10" name="Caixa de Texto 9"/>
          <p:cNvSpPr txBox="1"/>
          <p:nvPr/>
        </p:nvSpPr>
        <p:spPr>
          <a:xfrm>
            <a:off x="107950" y="627380"/>
            <a:ext cx="8954135" cy="3138170"/>
          </a:xfrm>
          <a:prstGeom prst="rect">
            <a:avLst/>
          </a:prstGeom>
          <a:noFill/>
        </p:spPr>
        <p:txBody>
          <a:bodyPr wrap="square" rtlCol="0">
            <a:spAutoFit/>
          </a:bodyPr>
          <a:p>
            <a:pPr marL="285750" indent="-285750">
              <a:buFont typeface="Arial" panose="020B0604020202020204" pitchFamily="34" charset="0"/>
              <a:buChar char="•"/>
            </a:pPr>
            <a:r>
              <a:rPr lang="pt-BR" altLang="en-US"/>
              <a:t>Bandas de dados são usadas para colocar os objetos, permitindo a visualização dos dados no relatório gerado no GSR; </a:t>
            </a:r>
            <a:endParaRPr lang="pt-BR" altLang="en-US"/>
          </a:p>
          <a:p>
            <a:pPr marL="285750" indent="-285750">
              <a:buFont typeface="Arial" panose="020B0604020202020204" pitchFamily="34" charset="0"/>
              <a:buChar char="•"/>
            </a:pPr>
            <a:r>
              <a:rPr lang="pt-BR" altLang="en-US"/>
              <a:t>O designer do FastReport posiciona as bandas na página automaticamente (bandas de cabeçalho no topo, bandas de dados no meio e bandas de rodapé embaixo); </a:t>
            </a:r>
            <a:endParaRPr lang="pt-BR" altLang="en-US"/>
          </a:p>
          <a:p>
            <a:pPr marL="285750" indent="-285750">
              <a:buFont typeface="Arial" panose="020B0604020202020204" pitchFamily="34" charset="0"/>
              <a:buChar char="•"/>
            </a:pPr>
            <a:r>
              <a:rPr lang="pt-BR" altLang="en-US"/>
              <a:t>Quando o FastReport criar o relatório, as bandas serão impressas na página de saída, uma vez para cada registro na tabela. Se não sobrar espaço livre na página de sáida para uma banda, o mecanismo de relatórios criará uma nova página de saída antes de continuar.</a:t>
            </a:r>
            <a:endParaRPr lang="pt-BR" altLang="en-US"/>
          </a:p>
          <a:p>
            <a:pPr marL="285750" indent="-285750">
              <a:buFont typeface="Arial" panose="020B0604020202020204" pitchFamily="34" charset="0"/>
              <a:buChar char="•"/>
            </a:pPr>
            <a:endParaRPr lang="pt-BR" altLang="en-US"/>
          </a:p>
          <a:p>
            <a:pPr indent="0">
              <a:buFont typeface="Arial" panose="020B0604020202020204" pitchFamily="34" charset="0"/>
              <a:buNone/>
            </a:pPr>
            <a:endParaRPr lang="pt-BR"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7" name="Vídeo sem título ‐ Feito com o Clipchamp (3)">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16840" y="727075"/>
            <a:ext cx="5639435" cy="3165475"/>
          </a:xfrm>
          <a:prstGeom prst="rect">
            <a:avLst/>
          </a:prstGeom>
        </p:spPr>
      </p:pic>
      <p:sp>
        <p:nvSpPr>
          <p:cNvPr id="2" name="Título 1"/>
          <p:cNvSpPr>
            <a:spLocks noGrp="1"/>
          </p:cNvSpPr>
          <p:nvPr>
            <p:ph type="title"/>
          </p:nvPr>
        </p:nvSpPr>
        <p:spPr>
          <a:xfrm>
            <a:off x="0" y="1270"/>
            <a:ext cx="9134475" cy="572135"/>
          </a:xfrm>
        </p:spPr>
        <p:txBody>
          <a:bodyPr/>
          <a:p>
            <a:r>
              <a:rPr lang="pt-BR" sz="2400" b="1" strike="noStrike">
                <a:solidFill>
                  <a:srgbClr val="00315D"/>
                </a:solidFill>
                <a:latin typeface="Arial" panose="020B0604020202020204"/>
                <a:ea typeface="Arial" panose="020B0604020202020204"/>
                <a:sym typeface="+mn-ea"/>
              </a:rPr>
              <a:t> 6. Bandas de dados</a:t>
            </a:r>
            <a:r>
              <a:rPr lang="pt-BR" sz="2400" b="1" i="1" strike="noStrike">
                <a:solidFill>
                  <a:srgbClr val="00315D"/>
                </a:solidFill>
                <a:latin typeface="Arial" panose="020B0604020202020204"/>
                <a:ea typeface="Arial" panose="020B0604020202020204"/>
                <a:sym typeface="+mn-ea"/>
              </a:rPr>
              <a:t> </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5"/>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sp>
        <p:nvSpPr>
          <p:cNvPr id="4" name="Caixa de Texto 3"/>
          <p:cNvSpPr txBox="1"/>
          <p:nvPr/>
        </p:nvSpPr>
        <p:spPr>
          <a:xfrm>
            <a:off x="179705" y="3891915"/>
            <a:ext cx="5576570" cy="229870"/>
          </a:xfrm>
          <a:prstGeom prst="rect">
            <a:avLst/>
          </a:prstGeom>
          <a:noFill/>
        </p:spPr>
        <p:txBody>
          <a:bodyPr wrap="square" rtlCol="0" anchor="t">
            <a:spAutoFit/>
          </a:bodyPr>
          <a:p>
            <a:r>
              <a:rPr lang="pt-BR" sz="900" b="1" spc="-1">
                <a:solidFill>
                  <a:schemeClr val="tx1"/>
                </a:solidFill>
                <a:latin typeface="Arial" panose="020B0604020202020204" pitchFamily="34" charset="0"/>
                <a:ea typeface="Arial" panose="020B0604020202020204"/>
                <a:cs typeface="Arial" panose="020B0604020202020204" pitchFamily="34" charset="0"/>
                <a:sym typeface="+mn-ea"/>
              </a:rPr>
              <a:t>OBS: </a:t>
            </a:r>
            <a:r>
              <a:rPr lang="pt-BR" sz="900" spc="-1">
                <a:solidFill>
                  <a:schemeClr val="tx1"/>
                </a:solidFill>
                <a:latin typeface="Arial" panose="020B0604020202020204" pitchFamily="34" charset="0"/>
                <a:ea typeface="Arial" panose="020B0604020202020204"/>
                <a:cs typeface="Arial" panose="020B0604020202020204" pitchFamily="34" charset="0"/>
                <a:sym typeface="+mn-ea"/>
              </a:rPr>
              <a:t>Para chamar o campo SQL basta seguir este padrão:</a:t>
            </a:r>
            <a:r>
              <a:rPr lang="pt-BR" sz="900" b="1" spc="-1">
                <a:solidFill>
                  <a:schemeClr val="tx1"/>
                </a:solidFill>
                <a:latin typeface="Arial" panose="020B0604020202020204" pitchFamily="34" charset="0"/>
                <a:ea typeface="Arial" panose="020B0604020202020204"/>
                <a:cs typeface="Arial" panose="020B0604020202020204" pitchFamily="34" charset="0"/>
                <a:sym typeface="+mn-ea"/>
              </a:rPr>
              <a:t> </a:t>
            </a:r>
            <a:r>
              <a:rPr lang="pt-BR" altLang="en-US" sz="900" b="1">
                <a:solidFill>
                  <a:schemeClr val="tx1"/>
                </a:solidFill>
                <a:latin typeface="Arial" panose="020B0604020202020204" pitchFamily="34" charset="0"/>
                <a:cs typeface="Arial" panose="020B0604020202020204" pitchFamily="34" charset="0"/>
                <a:sym typeface="+mn-ea"/>
              </a:rPr>
              <a:t>[NomeBaseDados.”NomeCampo”]</a:t>
            </a:r>
            <a:endParaRPr lang="pt-BR" altLang="en-US" sz="900" b="1">
              <a:solidFill>
                <a:schemeClr val="tx1"/>
              </a:solidFill>
              <a:latin typeface="Arial" panose="020B0604020202020204" pitchFamily="34" charset="0"/>
              <a:cs typeface="Arial" panose="020B0604020202020204" pitchFamily="34" charset="0"/>
              <a:sym typeface="+mn-ea"/>
            </a:endParaRPr>
          </a:p>
        </p:txBody>
      </p:sp>
      <p:sp>
        <p:nvSpPr>
          <p:cNvPr id="6" name="Espaço Reservado para Conteúdo 2"/>
          <p:cNvSpPr>
            <a:spLocks noGrp="1"/>
          </p:cNvSpPr>
          <p:nvPr/>
        </p:nvSpPr>
        <p:spPr>
          <a:xfrm>
            <a:off x="5868000" y="608400"/>
            <a:ext cx="2980800" cy="3927600"/>
          </a:xfrm>
          <a:prstGeom prst="rect">
            <a:avLst/>
          </a:prstGeom>
          <a:noFill/>
          <a:ln w="0">
            <a:noFill/>
          </a:ln>
        </p:spPr>
        <p:txBody>
          <a:bodyPr lIns="0" tIns="0" rIns="0" bIns="0" anchor="t"/>
          <a:lstStyle>
            <a:lvl1pPr/>
            <a:lvl2pPr/>
            <a:lvl3pPr/>
            <a:lvl4pPr/>
            <a:lvl5pPr/>
            <a:lvl6pPr/>
            <a:lvl7pPr/>
            <a:lvl8pPr/>
            <a:lvl9pPr/>
          </a:lstStyle>
          <a:p>
            <a:pPr indent="0" algn="just">
              <a:buFont typeface="Arial" panose="020B0604020202020204" pitchFamily="34" charset="0"/>
              <a:buNone/>
            </a:pPr>
            <a:endParaRPr lang="pt-BR" altLang="en-US" sz="1000"/>
          </a:p>
          <a:p>
            <a:pPr marL="171450" indent="-171450" algn="just">
              <a:buFont typeface="Arial" panose="020B0604020202020204" pitchFamily="34" charset="0"/>
              <a:buChar char="•"/>
            </a:pPr>
            <a:r>
              <a:rPr lang="pt-BR" altLang="en-US" sz="1000">
                <a:sym typeface="+mn-ea"/>
              </a:rPr>
              <a:t>No vídeo vemos um exemplo da estruturação de um relatório;</a:t>
            </a:r>
            <a:endParaRPr lang="pt-BR" altLang="en-US" sz="1000">
              <a:sym typeface="+mn-ea"/>
            </a:endParaRPr>
          </a:p>
          <a:p>
            <a:pPr marL="171450" indent="-171450" algn="just">
              <a:buFont typeface="Arial" panose="020B0604020202020204" pitchFamily="34" charset="0"/>
              <a:buChar char="•"/>
            </a:pPr>
            <a:endParaRPr lang="pt-BR" altLang="en-US" sz="1000">
              <a:sym typeface="+mn-ea"/>
            </a:endParaRPr>
          </a:p>
          <a:p>
            <a:pPr marL="171450" indent="-171450" algn="just">
              <a:buFont typeface="Arial" panose="020B0604020202020204" pitchFamily="34" charset="0"/>
              <a:buChar char="•"/>
            </a:pPr>
            <a:r>
              <a:rPr lang="pt-BR" altLang="en-US" sz="1000">
                <a:sym typeface="+mn-ea"/>
              </a:rPr>
              <a:t>Observa-se que existem duas maneiras de inserir e editar um campo “</a:t>
            </a:r>
            <a:r>
              <a:rPr lang="pt-BR" altLang="en-US" sz="1000">
                <a:solidFill>
                  <a:schemeClr val="accent1"/>
                </a:solidFill>
                <a:effectLst>
                  <a:outerShdw blurRad="38100" dist="25400" dir="5400000" algn="ctr" rotWithShape="0">
                    <a:srgbClr val="6E747A">
                      <a:alpha val="43000"/>
                    </a:srgbClr>
                  </a:outerShdw>
                </a:effectLst>
                <a:sym typeface="+mn-ea"/>
              </a:rPr>
              <a:t>Texto e Dados</a:t>
            </a:r>
            <a:r>
              <a:rPr lang="pt-BR" altLang="en-US" sz="1000">
                <a:sym typeface="+mn-ea"/>
              </a:rPr>
              <a:t>”;</a:t>
            </a:r>
            <a:endParaRPr lang="pt-BR" altLang="en-US" sz="1000">
              <a:sym typeface="+mn-ea"/>
            </a:endParaRPr>
          </a:p>
          <a:p>
            <a:pPr marL="171450" indent="-171450" algn="just">
              <a:buFont typeface="Arial" panose="020B0604020202020204" pitchFamily="34" charset="0"/>
              <a:buChar char="•"/>
            </a:pPr>
            <a:endParaRPr lang="pt-BR" altLang="en-US" sz="1000">
              <a:sym typeface="+mn-ea"/>
            </a:endParaRPr>
          </a:p>
          <a:p>
            <a:pPr marL="171450" indent="-171450" algn="just">
              <a:buFont typeface="Arial" panose="020B0604020202020204" pitchFamily="34" charset="0"/>
              <a:buChar char="•"/>
            </a:pPr>
            <a:r>
              <a:rPr lang="pt-BR" altLang="en-US" sz="1000">
                <a:sym typeface="+mn-ea"/>
              </a:rPr>
              <a:t>Neste vídeo é demonstrado a importância de selecionar um </a:t>
            </a:r>
            <a:r>
              <a:rPr lang="pt-BR" altLang="en-US" sz="1000" kern="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cs typeface="+mn-ea"/>
                <a:sym typeface="+mn-ea"/>
              </a:rPr>
              <a:t>conjunto de dados</a:t>
            </a:r>
            <a:r>
              <a:rPr lang="pt-BR" altLang="en-US" sz="1000">
                <a:sym typeface="+mn-ea"/>
              </a:rPr>
              <a:t> para a banda do tipo </a:t>
            </a:r>
            <a:r>
              <a:rPr lang="pt-BR" altLang="en-US" sz="1000" b="1">
                <a:sym typeface="+mn-ea"/>
              </a:rPr>
              <a:t>“</a:t>
            </a:r>
            <a:r>
              <a:rPr lang="pt-BR" altLang="en-US" sz="1000" kern="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cs typeface="+mn-ea"/>
                <a:sym typeface="+mn-ea"/>
              </a:rPr>
              <a:t>Dados Mestre</a:t>
            </a:r>
            <a:r>
              <a:rPr lang="pt-BR" altLang="en-US" sz="1000" b="1">
                <a:sym typeface="+mn-ea"/>
              </a:rPr>
              <a:t>” </a:t>
            </a:r>
            <a:r>
              <a:rPr lang="pt-BR" altLang="en-US" sz="1000">
                <a:sym typeface="+mn-ea"/>
              </a:rPr>
              <a:t>(sem um </a:t>
            </a:r>
            <a:r>
              <a:rPr lang="pt-BR" altLang="en-US" sz="1000">
                <a:solidFill>
                  <a:schemeClr val="accent1"/>
                </a:solidFill>
                <a:effectLst>
                  <a:outerShdw blurRad="38100" dist="25400" dir="5400000" algn="ctr" rotWithShape="0">
                    <a:srgbClr val="6E747A">
                      <a:alpha val="43000"/>
                    </a:srgbClr>
                  </a:outerShdw>
                </a:effectLst>
                <a:sym typeface="+mn-ea"/>
              </a:rPr>
              <a:t>conjunto de dados </a:t>
            </a:r>
            <a:r>
              <a:rPr lang="pt-BR" altLang="en-US" sz="1000">
                <a:sym typeface="+mn-ea"/>
              </a:rPr>
              <a:t>selecionado não é possível trazer o conteúdo inserido na banda)</a:t>
            </a:r>
            <a:r>
              <a:rPr lang="pt-BR" altLang="en-US" sz="1000" b="1">
                <a:sym typeface="+mn-ea"/>
              </a:rPr>
              <a:t>;</a:t>
            </a:r>
            <a:endParaRPr lang="pt-BR" altLang="en-US" sz="1000" b="1">
              <a:sym typeface="+mn-ea"/>
            </a:endParaRPr>
          </a:p>
          <a:p>
            <a:pPr marL="171450" indent="-171450" algn="just">
              <a:buFont typeface="Arial" panose="020B0604020202020204" pitchFamily="34" charset="0"/>
              <a:buChar char="•"/>
            </a:pPr>
            <a:endParaRPr lang="pt-BR" altLang="en-US" sz="1000" b="1"/>
          </a:p>
          <a:p>
            <a:pPr marL="171450" indent="-171450" algn="just">
              <a:buFont typeface="Arial" panose="020B0604020202020204" pitchFamily="34" charset="0"/>
              <a:buChar char="•"/>
            </a:pPr>
            <a:endParaRPr lang="pt-BR" altLang="en-US" sz="1000"/>
          </a:p>
          <a:p>
            <a:pPr marL="171450" indent="-171450" algn="just">
              <a:buFont typeface="Arial" panose="020B0604020202020204" pitchFamily="34" charset="0"/>
              <a:buChar char="•"/>
            </a:pPr>
            <a:endParaRPr lang="pt-BR" altLang="en-US" sz="1000" b="1"/>
          </a:p>
          <a:p>
            <a:pPr indent="0" algn="just">
              <a:buFont typeface="Arial" panose="020B0604020202020204" pitchFamily="34" charset="0"/>
              <a:buNone/>
            </a:pPr>
            <a:endParaRPr lang="pt-BR" altLang="en-US" sz="1000" b="1"/>
          </a:p>
          <a:p>
            <a:pPr indent="0" algn="just">
              <a:buFont typeface="Arial" panose="020B0604020202020204" pitchFamily="34" charset="0"/>
              <a:buNone/>
            </a:pPr>
            <a:endParaRPr lang="pt-BR" altLang="en-US" sz="1000" b="1"/>
          </a:p>
          <a:p>
            <a:pPr indent="0" algn="just">
              <a:buFont typeface="Arial" panose="020B0604020202020204" pitchFamily="34" charset="0"/>
              <a:buNone/>
            </a:pPr>
            <a:endParaRPr lang="pt-BR" altLang="en-US" sz="1000" b="1"/>
          </a:p>
          <a:p>
            <a:pPr indent="0" algn="just">
              <a:buFont typeface="Arial" panose="020B0604020202020204" pitchFamily="34" charset="0"/>
              <a:buNone/>
            </a:pPr>
            <a:endParaRPr lang="pt-BR" altLang="en-US" sz="1000" b="1"/>
          </a:p>
          <a:p>
            <a:pPr indent="0" algn="just">
              <a:buFont typeface="Arial" panose="020B0604020202020204" pitchFamily="34" charset="0"/>
              <a:buNone/>
            </a:pPr>
            <a:r>
              <a:rPr lang="pt-BR" altLang="en-US" sz="1000" b="1"/>
              <a:t>Atividade</a:t>
            </a:r>
            <a:r>
              <a:rPr lang="pt-BR" altLang="en-US" sz="1000"/>
              <a:t>: Repita o passo a passo mostrado no vídeo.</a:t>
            </a:r>
            <a:endParaRPr lang="pt-BR" altLang="en-US" sz="1000" b="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video fullScrn="0">
              <p:cMediaNode>
                <p:cTn id="2" fill="hold" display="1">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660" y="-175"/>
            <a:ext cx="8520120" cy="572400"/>
          </a:xfrm>
        </p:spPr>
        <p:txBody>
          <a:bodyPr/>
          <a:p>
            <a:r>
              <a:rPr lang="pt-BR" sz="2400" b="1" strike="noStrike">
                <a:solidFill>
                  <a:srgbClr val="00315D"/>
                </a:solidFill>
                <a:latin typeface="Arial" panose="020B0604020202020204"/>
                <a:ea typeface="Arial" panose="020B0604020202020204"/>
                <a:sym typeface="+mn-ea"/>
              </a:rPr>
              <a:t> 6. Bandas de dados</a:t>
            </a:r>
            <a:r>
              <a:rPr lang="pt-BR" sz="2400" b="1" i="1" strike="noStrike">
                <a:solidFill>
                  <a:srgbClr val="00315D"/>
                </a:solidFill>
                <a:latin typeface="Arial" panose="020B0604020202020204"/>
                <a:ea typeface="Arial" panose="020B0604020202020204"/>
                <a:sym typeface="+mn-ea"/>
              </a:rPr>
              <a:t> </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sp>
        <p:nvSpPr>
          <p:cNvPr id="10" name="Caixa de Texto 9"/>
          <p:cNvSpPr txBox="1"/>
          <p:nvPr/>
        </p:nvSpPr>
        <p:spPr>
          <a:xfrm>
            <a:off x="103505" y="572135"/>
            <a:ext cx="8935720" cy="645160"/>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pt-BR" altLang="en-US" sz="1000" b="1"/>
              <a:t>Bandas de detalhe</a:t>
            </a:r>
            <a:r>
              <a:rPr lang="pt-BR" altLang="en-US" sz="1000"/>
              <a:t>: Este tipo de banda deve ser utilizada abaixo da banda mestre (</a:t>
            </a:r>
            <a:r>
              <a:rPr lang="pt-BR" altLang="en-US" sz="1000">
                <a:solidFill>
                  <a:schemeClr val="accent1"/>
                </a:solidFill>
                <a:effectLst>
                  <a:outerShdw blurRad="38100" dist="25400" dir="5400000" algn="ctr" rotWithShape="0">
                    <a:srgbClr val="6E747A">
                      <a:alpha val="43000"/>
                    </a:srgbClr>
                  </a:outerShdw>
                </a:effectLst>
              </a:rPr>
              <a:t>1º nível</a:t>
            </a:r>
            <a:r>
              <a:rPr lang="pt-BR" altLang="en-US" sz="1000"/>
              <a:t>), funcionando como um </a:t>
            </a:r>
            <a:r>
              <a:rPr lang="pt-BR" altLang="en-US" sz="1000">
                <a:solidFill>
                  <a:schemeClr val="accent1"/>
                </a:solidFill>
                <a:effectLst>
                  <a:outerShdw blurRad="38100" dist="25400" dir="5400000" algn="ctr" rotWithShape="0">
                    <a:srgbClr val="6E747A">
                      <a:alpha val="43000"/>
                    </a:srgbClr>
                  </a:outerShdw>
                </a:effectLst>
              </a:rPr>
              <a:t>2º nível</a:t>
            </a:r>
            <a:r>
              <a:rPr lang="pt-BR" altLang="en-US" sz="1000"/>
              <a:t> de dados no relatório;</a:t>
            </a:r>
            <a:r>
              <a:rPr lang="pt-BR" altLang="en-US"/>
              <a:t> </a:t>
            </a:r>
            <a:endParaRPr lang="pt-BR" altLang="en-US"/>
          </a:p>
          <a:p>
            <a:pPr marL="285750" indent="-285750" algn="l">
              <a:lnSpc>
                <a:spcPct val="100000"/>
              </a:lnSpc>
              <a:buFont typeface="Arial" panose="020B0604020202020204" pitchFamily="34" charset="0"/>
              <a:buChar char="•"/>
            </a:pPr>
            <a:endParaRPr lang="pt-BR" altLang="en-US"/>
          </a:p>
        </p:txBody>
      </p:sp>
      <p:pic>
        <p:nvPicPr>
          <p:cNvPr id="3" name="Imagem 2"/>
          <p:cNvPicPr>
            <a:picLocks noChangeAspect="1"/>
          </p:cNvPicPr>
          <p:nvPr/>
        </p:nvPicPr>
        <p:blipFill>
          <a:blip r:embed="rId3"/>
          <a:stretch>
            <a:fillRect/>
          </a:stretch>
        </p:blipFill>
        <p:spPr>
          <a:xfrm>
            <a:off x="468630" y="1658620"/>
            <a:ext cx="2827020" cy="622300"/>
          </a:xfrm>
          <a:prstGeom prst="rect">
            <a:avLst/>
          </a:prstGeom>
        </p:spPr>
      </p:pic>
      <p:sp>
        <p:nvSpPr>
          <p:cNvPr id="4" name="Caixa de Texto 3"/>
          <p:cNvSpPr txBox="1"/>
          <p:nvPr/>
        </p:nvSpPr>
        <p:spPr>
          <a:xfrm>
            <a:off x="103505" y="842645"/>
            <a:ext cx="8935085" cy="706755"/>
          </a:xfrm>
          <a:prstGeom prst="rect">
            <a:avLst/>
          </a:prstGeom>
          <a:noFill/>
        </p:spPr>
        <p:txBody>
          <a:bodyPr wrap="square" rtlCol="0">
            <a:spAutoFit/>
          </a:bodyPr>
          <a:p>
            <a:pPr marL="285750" indent="-285750">
              <a:buFont typeface="Arial" panose="020B0604020202020204" pitchFamily="34" charset="0"/>
              <a:buChar char="•"/>
            </a:pPr>
            <a:r>
              <a:rPr lang="pt-BR" altLang="en-US" sz="1000" b="1"/>
              <a:t>Bandas de sub-detalhe</a:t>
            </a:r>
            <a:r>
              <a:rPr lang="pt-BR" altLang="en-US" sz="1000"/>
              <a:t>: Este tipo de banda deve ser utilizada abaixo da banda detalhe, funcionando como um </a:t>
            </a:r>
            <a:r>
              <a:rPr lang="pt-BR" altLang="en-US" sz="1000">
                <a:solidFill>
                  <a:schemeClr val="accent1"/>
                </a:solidFill>
                <a:effectLst>
                  <a:outerShdw blurRad="38100" dist="25400" dir="5400000" algn="ctr" rotWithShape="0">
                    <a:srgbClr val="6E747A">
                      <a:alpha val="43000"/>
                    </a:srgbClr>
                  </a:outerShdw>
                </a:effectLst>
              </a:rPr>
              <a:t>3º nível</a:t>
            </a:r>
            <a:r>
              <a:rPr lang="pt-BR" altLang="en-US" sz="1000"/>
              <a:t> de dados no relatório;</a:t>
            </a:r>
            <a:endParaRPr lang="pt-BR" altLang="en-US" sz="1000"/>
          </a:p>
          <a:p>
            <a:pPr marL="285750" indent="-285750">
              <a:buFont typeface="Arial" panose="020B0604020202020204" pitchFamily="34" charset="0"/>
              <a:buChar char="•"/>
            </a:pPr>
            <a:r>
              <a:rPr lang="pt-BR" altLang="en-US" sz="1000"/>
              <a:t>No exemplo ao lado verificamos uma banda detalhe, que contém informações do convênio médico e, na sub-detalhe, informações dos dependentes daquele(s) convênio(s).</a:t>
            </a:r>
            <a:endParaRPr lang="pt-BR" altLang="en-US" sz="1000"/>
          </a:p>
          <a:p>
            <a:pPr marL="285750" indent="-285750">
              <a:buFont typeface="Arial" panose="020B0604020202020204" pitchFamily="34" charset="0"/>
              <a:buChar char="•"/>
            </a:pPr>
            <a:endParaRPr lang="pt-BR" altLang="en-US" sz="1000"/>
          </a:p>
        </p:txBody>
      </p:sp>
      <p:pic>
        <p:nvPicPr>
          <p:cNvPr id="8" name="Imagem 7"/>
          <p:cNvPicPr>
            <a:picLocks noChangeAspect="1"/>
          </p:cNvPicPr>
          <p:nvPr/>
        </p:nvPicPr>
        <p:blipFill>
          <a:blip r:embed="rId4"/>
          <a:stretch>
            <a:fillRect/>
          </a:stretch>
        </p:blipFill>
        <p:spPr>
          <a:xfrm>
            <a:off x="4860290" y="1658620"/>
            <a:ext cx="3926205" cy="623570"/>
          </a:xfrm>
          <a:prstGeom prst="rect">
            <a:avLst/>
          </a:prstGeom>
        </p:spPr>
      </p:pic>
      <p:pic>
        <p:nvPicPr>
          <p:cNvPr id="11" name="Espaço Reservado para Conteúdo 10"/>
          <p:cNvPicPr>
            <a:picLocks noChangeAspect="1"/>
          </p:cNvPicPr>
          <p:nvPr/>
        </p:nvPicPr>
        <p:blipFill>
          <a:blip r:embed="rId5"/>
          <a:stretch>
            <a:fillRect/>
          </a:stretch>
        </p:blipFill>
        <p:spPr>
          <a:xfrm>
            <a:off x="4860290" y="2285365"/>
            <a:ext cx="3925570" cy="1546860"/>
          </a:xfrm>
          <a:prstGeom prst="rect">
            <a:avLst/>
          </a:prstGeom>
          <a:noFill/>
          <a:ln w="0">
            <a:solidFill>
              <a:schemeClr val="accent1">
                <a:alpha val="17000"/>
              </a:schemeClr>
            </a:solidFill>
          </a:ln>
        </p:spPr>
      </p:pic>
      <p:graphicFrame>
        <p:nvGraphicFramePr>
          <p:cNvPr id="17" name="Objeto 16"/>
          <p:cNvGraphicFramePr/>
          <p:nvPr/>
        </p:nvGraphicFramePr>
        <p:xfrm>
          <a:off x="468630" y="2284095"/>
          <a:ext cx="2806065" cy="1543685"/>
        </p:xfrm>
        <a:graphic>
          <a:graphicData uri="http://schemas.openxmlformats.org/presentationml/2006/ole">
            <mc:AlternateContent xmlns:mc="http://schemas.openxmlformats.org/markup-compatibility/2006">
              <mc:Choice xmlns:v="urn:schemas-microsoft-com:vml" Requires="v">
                <p:oleObj spid="_x0000_s18" name="" r:id="rId6" imgW="4095750" imgH="2914650" progId="Paint.Picture">
                  <p:embed/>
                </p:oleObj>
              </mc:Choice>
              <mc:Fallback>
                <p:oleObj name="" r:id="rId6" imgW="4095750" imgH="2914650" progId="Paint.Picture">
                  <p:embed/>
                  <p:pic>
                    <p:nvPicPr>
                      <p:cNvPr id="0" name="Imagem 17"/>
                      <p:cNvPicPr/>
                      <p:nvPr/>
                    </p:nvPicPr>
                    <p:blipFill>
                      <a:blip r:embed="rId7"/>
                      <a:stretch>
                        <a:fillRect/>
                      </a:stretch>
                    </p:blipFill>
                    <p:spPr>
                      <a:xfrm>
                        <a:off x="468630" y="2284095"/>
                        <a:ext cx="2806065" cy="1543685"/>
                      </a:xfrm>
                      <a:prstGeom prst="rect">
                        <a:avLst/>
                      </a:prstGeom>
                      <a:ln>
                        <a:solidFill>
                          <a:srgbClr val="00315C">
                            <a:alpha val="17000"/>
                          </a:srgbClr>
                        </a:solidFill>
                      </a:ln>
                    </p:spPr>
                  </p:pic>
                </p:oleObj>
              </mc:Fallback>
            </mc:AlternateContent>
          </a:graphicData>
        </a:graphic>
      </p:graphicFrame>
      <p:sp>
        <p:nvSpPr>
          <p:cNvPr id="19" name="Caixa de Texto 18"/>
          <p:cNvSpPr txBox="1"/>
          <p:nvPr/>
        </p:nvSpPr>
        <p:spPr>
          <a:xfrm>
            <a:off x="884555" y="3867785"/>
            <a:ext cx="1974215" cy="337185"/>
          </a:xfrm>
          <a:prstGeom prst="rect">
            <a:avLst/>
          </a:prstGeom>
          <a:noFill/>
        </p:spPr>
        <p:txBody>
          <a:bodyPr wrap="square" rtlCol="0">
            <a:spAutoFit/>
          </a:bodyPr>
          <a:p>
            <a:pPr algn="ctr"/>
            <a:r>
              <a:rPr lang="pt-BR" sz="800" b="1" kern="0">
                <a:solidFill>
                  <a:schemeClr val="tx1"/>
                </a:solidFill>
                <a:latin typeface="Arial" panose="020B0604020202020204"/>
                <a:ea typeface="Arial" panose="020B0604020202020204"/>
                <a:cs typeface="+mn-ea"/>
              </a:rPr>
              <a:t>Figura 1 - Saída final das bandas mestre-detalhea</a:t>
            </a:r>
            <a:endParaRPr lang="pt-BR" altLang="en-US" sz="800" b="1" kern="0">
              <a:solidFill>
                <a:schemeClr val="tx1"/>
              </a:solidFill>
              <a:latin typeface="Arial" panose="020B0604020202020204"/>
              <a:ea typeface="Arial" panose="020B0604020202020204"/>
              <a:cs typeface="+mn-ea"/>
            </a:endParaRPr>
          </a:p>
        </p:txBody>
      </p:sp>
      <p:sp>
        <p:nvSpPr>
          <p:cNvPr id="20" name="Caixa de Texto 19"/>
          <p:cNvSpPr txBox="1"/>
          <p:nvPr/>
        </p:nvSpPr>
        <p:spPr>
          <a:xfrm>
            <a:off x="5796280" y="3869055"/>
            <a:ext cx="1974215" cy="337185"/>
          </a:xfrm>
          <a:prstGeom prst="rect">
            <a:avLst/>
          </a:prstGeom>
          <a:noFill/>
        </p:spPr>
        <p:txBody>
          <a:bodyPr wrap="square" rtlCol="0">
            <a:spAutoFit/>
          </a:bodyPr>
          <a:p>
            <a:pPr algn="ctr"/>
            <a:r>
              <a:rPr lang="pt-BR" sz="800" b="1" kern="0">
                <a:solidFill>
                  <a:schemeClr val="tx1"/>
                </a:solidFill>
                <a:latin typeface="Arial" panose="020B0604020202020204"/>
                <a:ea typeface="Arial" panose="020B0604020202020204"/>
                <a:cs typeface="+mn-ea"/>
              </a:rPr>
              <a:t>Figura 2 - Saída final das bandas detalhe-subdetalhe</a:t>
            </a:r>
            <a:endParaRPr lang="pt-BR" altLang="en-US" sz="800" b="1" kern="0">
              <a:solidFill>
                <a:schemeClr val="tx1"/>
              </a:solidFill>
              <a:latin typeface="Arial" panose="020B0604020202020204"/>
              <a:ea typeface="Arial" panose="020B0604020202020204"/>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Vídeo sem título ‐ Feito com o Clipchamp (7)">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33350" y="727075"/>
            <a:ext cx="5622925" cy="3164205"/>
          </a:xfrm>
          <a:prstGeom prst="rect">
            <a:avLst/>
          </a:prstGeom>
        </p:spPr>
      </p:pic>
      <p:sp>
        <p:nvSpPr>
          <p:cNvPr id="2" name="Título 1"/>
          <p:cNvSpPr>
            <a:spLocks noGrp="1"/>
          </p:cNvSpPr>
          <p:nvPr>
            <p:ph type="title"/>
          </p:nvPr>
        </p:nvSpPr>
        <p:spPr>
          <a:xfrm>
            <a:off x="1270" y="0"/>
            <a:ext cx="8844280" cy="572135"/>
          </a:xfrm>
        </p:spPr>
        <p:txBody>
          <a:bodyPr/>
          <a:p>
            <a:r>
              <a:rPr lang="pt-BR" sz="2400" b="1" strike="noStrike">
                <a:solidFill>
                  <a:srgbClr val="00315D"/>
                </a:solidFill>
                <a:latin typeface="Arial" panose="020B0604020202020204"/>
                <a:ea typeface="Arial" panose="020B0604020202020204"/>
                <a:sym typeface="+mn-ea"/>
              </a:rPr>
              <a:t> 6. Bandas de dados</a:t>
            </a:r>
            <a:r>
              <a:rPr lang="pt-BR" sz="2400" b="1" i="1" strike="noStrike">
                <a:solidFill>
                  <a:srgbClr val="00315D"/>
                </a:solidFill>
                <a:latin typeface="Arial" panose="020B0604020202020204"/>
                <a:ea typeface="Arial" panose="020B0604020202020204"/>
                <a:sym typeface="+mn-ea"/>
              </a:rPr>
              <a:t> </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5"/>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sp>
        <p:nvSpPr>
          <p:cNvPr id="10" name="Caixa de Texto 9"/>
          <p:cNvSpPr txBox="1"/>
          <p:nvPr/>
        </p:nvSpPr>
        <p:spPr>
          <a:xfrm>
            <a:off x="5798820" y="572135"/>
            <a:ext cx="3251835" cy="2707005"/>
          </a:xfrm>
          <a:prstGeom prst="rect">
            <a:avLst/>
          </a:prstGeom>
          <a:noFill/>
        </p:spPr>
        <p:txBody>
          <a:bodyPr wrap="square" rtlCol="0">
            <a:spAutoFit/>
          </a:bodyPr>
          <a:p>
            <a:pPr marL="285750" indent="-285750">
              <a:buFont typeface="Arial" panose="020B0604020202020204" pitchFamily="34" charset="0"/>
              <a:buChar char="•"/>
            </a:pPr>
            <a:endParaRPr lang="pt-BR" altLang="en-US" sz="1000" b="1"/>
          </a:p>
          <a:p>
            <a:pPr marL="285750" indent="-285750">
              <a:buFont typeface="Arial" panose="020B0604020202020204" pitchFamily="34" charset="0"/>
              <a:buChar char="•"/>
            </a:pPr>
            <a:r>
              <a:rPr lang="pt-BR" altLang="en-US" sz="1000" b="1"/>
              <a:t>Bandas filho</a:t>
            </a:r>
            <a:r>
              <a:rPr lang="pt-BR" altLang="en-US" sz="1000"/>
              <a:t>: É obrigatório vincular uma banda pai a ela, configuração feita na própria banda pai no campo “</a:t>
            </a:r>
            <a:r>
              <a:rPr lang="pt-BR" altLang="en-US" sz="1000">
                <a:solidFill>
                  <a:schemeClr val="accent1"/>
                </a:solidFill>
                <a:effectLst>
                  <a:outerShdw blurRad="38100" dist="25400" dir="5400000" algn="ctr" rotWithShape="0">
                    <a:srgbClr val="6E747A">
                      <a:alpha val="43000"/>
                    </a:srgbClr>
                  </a:outerShdw>
                </a:effectLst>
              </a:rPr>
              <a:t>Child</a:t>
            </a:r>
            <a:r>
              <a:rPr lang="pt-BR" altLang="en-US" sz="1000"/>
              <a:t>” das propriedades do objeto.</a:t>
            </a:r>
            <a:endParaRPr lang="pt-BR" altLang="en-US" sz="1000"/>
          </a:p>
          <a:p>
            <a:pPr marL="285750" indent="-285750">
              <a:buFont typeface="Arial" panose="020B0604020202020204" pitchFamily="34" charset="0"/>
              <a:buChar char="•"/>
            </a:pPr>
            <a:endParaRPr lang="pt-BR" altLang="en-US" sz="1000"/>
          </a:p>
          <a:p>
            <a:pPr marL="285750" indent="-285750">
              <a:buFont typeface="Arial" panose="020B0604020202020204" pitchFamily="34" charset="0"/>
              <a:buChar char="•"/>
            </a:pPr>
            <a:r>
              <a:rPr lang="pt-BR" altLang="en-US" sz="1000"/>
              <a:t>Quando usar banda filho verifique esses campos na banda pai (como mostrado no vídeo):</a:t>
            </a:r>
            <a:endParaRPr lang="pt-BR" altLang="en-US" sz="1000"/>
          </a:p>
          <a:p>
            <a:pPr marL="285750" indent="-285750">
              <a:buFont typeface="Arial" panose="020B0604020202020204" pitchFamily="34" charset="0"/>
              <a:buChar char="•"/>
            </a:pPr>
            <a:endParaRPr lang="pt-BR" altLang="en-US" sz="1000"/>
          </a:p>
          <a:p>
            <a:pPr indent="0">
              <a:buFont typeface="Arial" panose="020B0604020202020204" pitchFamily="34" charset="0"/>
              <a:buNone/>
            </a:pPr>
            <a:r>
              <a:rPr lang="pt-BR" altLang="en-US" sz="1000"/>
              <a:t>  - </a:t>
            </a:r>
            <a:r>
              <a:rPr lang="pt-BR" altLang="en-US" sz="1000" b="1"/>
              <a:t>KeepChild</a:t>
            </a:r>
            <a:r>
              <a:rPr lang="pt-BR" altLang="en-US" sz="1000"/>
              <a:t>: Determina se </a:t>
            </a:r>
            <a:r>
              <a:rPr lang="pt-BR" altLang="en-US" sz="1000">
                <a:sym typeface="+mn-ea"/>
              </a:rPr>
              <a:t>a banda pai será</a:t>
            </a:r>
            <a:r>
              <a:rPr lang="pt-BR" altLang="en-US" sz="1000"/>
              <a:t>  impressa junto a filha.</a:t>
            </a:r>
            <a:endParaRPr lang="pt-BR" altLang="en-US" sz="1000"/>
          </a:p>
          <a:p>
            <a:pPr indent="0">
              <a:buFont typeface="Arial" panose="020B0604020202020204" pitchFamily="34" charset="0"/>
              <a:buNone/>
            </a:pPr>
            <a:endParaRPr lang="pt-BR" altLang="en-US" sz="1000"/>
          </a:p>
          <a:p>
            <a:pPr indent="0">
              <a:buFont typeface="Arial" panose="020B0604020202020204" pitchFamily="34" charset="0"/>
              <a:buNone/>
            </a:pPr>
            <a:r>
              <a:rPr lang="pt-BR" altLang="en-US" sz="1000"/>
              <a:t>  - </a:t>
            </a:r>
            <a:r>
              <a:rPr lang="pt-BR" altLang="en-US" sz="1000" b="1"/>
              <a:t>PrintChildIfInvisible</a:t>
            </a:r>
            <a:r>
              <a:rPr lang="pt-BR" altLang="en-US" sz="1000"/>
              <a:t>: Determina se a banda filha     será impressa caso a banda pai não seja.</a:t>
            </a:r>
            <a:endParaRPr lang="pt-BR" altLang="en-US" sz="1000"/>
          </a:p>
          <a:p>
            <a:pPr indent="0">
              <a:buFont typeface="Arial" panose="020B0604020202020204" pitchFamily="34" charset="0"/>
              <a:buNone/>
            </a:pPr>
            <a:endParaRPr lang="pt-BR" altLang="en-US" sz="1000"/>
          </a:p>
          <a:p>
            <a:pPr indent="0">
              <a:buFont typeface="Arial" panose="020B0604020202020204" pitchFamily="34" charset="0"/>
              <a:buNone/>
            </a:pPr>
            <a:r>
              <a:rPr lang="pt-BR" altLang="en-US" sz="1000"/>
              <a:t>  - </a:t>
            </a:r>
            <a:r>
              <a:rPr lang="pt-BR" altLang="en-US" sz="1000" b="1"/>
              <a:t>PrintIfDetailEmpty</a:t>
            </a:r>
            <a:r>
              <a:rPr lang="pt-BR" altLang="en-US" sz="1000"/>
              <a:t>: Determina se a banda de dados será impressa caso sua sub-banda esteja vazia.</a:t>
            </a:r>
            <a:endParaRPr lang="pt-BR" altLang="en-US" sz="1000"/>
          </a:p>
          <a:p>
            <a:pPr marL="285750" indent="-285750">
              <a:buFont typeface="Arial" panose="020B0604020202020204" pitchFamily="34" charset="0"/>
              <a:buChar char="•"/>
            </a:pPr>
            <a:endParaRPr lang="pt-BR" altLang="en-US" sz="1000"/>
          </a:p>
        </p:txBody>
      </p:sp>
      <p:sp>
        <p:nvSpPr>
          <p:cNvPr id="7" name="Caixa de Texto 3"/>
          <p:cNvSpPr txBox="1"/>
          <p:nvPr/>
        </p:nvSpPr>
        <p:spPr>
          <a:xfrm>
            <a:off x="179705" y="3891915"/>
            <a:ext cx="5576570" cy="229870"/>
          </a:xfrm>
          <a:prstGeom prst="rect">
            <a:avLst/>
          </a:prstGeom>
          <a:noFill/>
        </p:spPr>
        <p:txBody>
          <a:bodyPr wrap="square" rtlCol="0" anchor="t">
            <a:spAutoFit/>
          </a:bodyPr>
          <a:p>
            <a:r>
              <a:rPr lang="pt-BR" sz="900" b="1" spc="-1">
                <a:solidFill>
                  <a:schemeClr val="tx1"/>
                </a:solidFill>
                <a:latin typeface="Arial" panose="020B0604020202020204" pitchFamily="34" charset="0"/>
                <a:ea typeface="Arial" panose="020B0604020202020204"/>
                <a:cs typeface="Arial" panose="020B0604020202020204" pitchFamily="34" charset="0"/>
                <a:sym typeface="+mn-ea"/>
              </a:rPr>
              <a:t>OBS: </a:t>
            </a:r>
            <a:r>
              <a:rPr lang="pt-BR" sz="900" spc="-1">
                <a:solidFill>
                  <a:schemeClr val="tx1"/>
                </a:solidFill>
                <a:latin typeface="Arial" panose="020B0604020202020204" pitchFamily="34" charset="0"/>
                <a:ea typeface="Arial" panose="020B0604020202020204"/>
                <a:cs typeface="Arial" panose="020B0604020202020204" pitchFamily="34" charset="0"/>
                <a:sym typeface="+mn-ea"/>
              </a:rPr>
              <a:t>Qualquer tipo de banda pode ser pai de uma banda filho.</a:t>
            </a:r>
            <a:endParaRPr lang="pt-BR" altLang="en-US" sz="900" spc="-1">
              <a:solidFill>
                <a:schemeClr val="tx1"/>
              </a:solidFill>
              <a:latin typeface="Arial" panose="020B0604020202020204" pitchFamily="34" charset="0"/>
              <a:ea typeface="Arial" panose="020B0604020202020204"/>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video fullScrn="0">
              <p:cMediaNode>
                <p:cTn id="2" fill="hold" display="1">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635" y="0"/>
            <a:ext cx="9130665" cy="572135"/>
          </a:xfrm>
        </p:spPr>
        <p:txBody>
          <a:bodyPr/>
          <a:p>
            <a:r>
              <a:rPr lang="pt-BR" sz="2400" b="1" strike="noStrike">
                <a:solidFill>
                  <a:srgbClr val="00315D"/>
                </a:solidFill>
                <a:latin typeface="Arial" panose="020B0604020202020204"/>
                <a:ea typeface="Arial" panose="020B0604020202020204"/>
                <a:sym typeface="+mn-ea"/>
              </a:rPr>
              <a:t> Funções</a:t>
            </a:r>
            <a:r>
              <a:rPr lang="pt-BR" sz="2400" b="1" i="1" strike="noStrike">
                <a:solidFill>
                  <a:srgbClr val="00315D"/>
                </a:solidFill>
                <a:latin typeface="Arial" panose="020B0604020202020204"/>
                <a:ea typeface="Arial" panose="020B0604020202020204"/>
                <a:sym typeface="+mn-ea"/>
              </a:rPr>
              <a:t> </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pic>
        <p:nvPicPr>
          <p:cNvPr id="9" name="20230731_112326">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325120" y="572135"/>
            <a:ext cx="5704205" cy="3663315"/>
          </a:xfrm>
          <a:prstGeom prst="rect">
            <a:avLst/>
          </a:prstGeom>
        </p:spPr>
      </p:pic>
      <p:sp>
        <p:nvSpPr>
          <p:cNvPr id="16" name="Caixa de Texto 15"/>
          <p:cNvSpPr txBox="1"/>
          <p:nvPr/>
        </p:nvSpPr>
        <p:spPr>
          <a:xfrm>
            <a:off x="6170295" y="555625"/>
            <a:ext cx="2959735" cy="1476375"/>
          </a:xfrm>
          <a:prstGeom prst="rect">
            <a:avLst/>
          </a:prstGeom>
          <a:noFill/>
        </p:spPr>
        <p:txBody>
          <a:bodyPr wrap="square" rtlCol="0" anchor="t">
            <a:spAutoFit/>
          </a:bodyPr>
          <a:p>
            <a:pPr marL="171450" indent="-171450">
              <a:buFont typeface="Arial" panose="020B0604020202020204" pitchFamily="34" charset="0"/>
              <a:buChar char="•"/>
            </a:pPr>
            <a:r>
              <a:rPr lang="pt-BR" altLang="en-US" sz="1000"/>
              <a:t>Existem muitas funções nativas do GSR Report que podem ser exploradas nos campos de texto; </a:t>
            </a:r>
            <a:endParaRPr lang="pt-BR" altLang="en-US" sz="1000"/>
          </a:p>
          <a:p>
            <a:pPr marL="171450" indent="-171450">
              <a:buFont typeface="Arial" panose="020B0604020202020204" pitchFamily="34" charset="0"/>
              <a:buChar char="•"/>
            </a:pPr>
            <a:r>
              <a:rPr lang="pt-BR" altLang="en-US" sz="1000"/>
              <a:t>No vídeo ao lado é possível verificar a lista de funções disponíveis e como utilizá-la;</a:t>
            </a:r>
            <a:endParaRPr lang="pt-BR" altLang="en-US" sz="1000"/>
          </a:p>
          <a:p>
            <a:pPr marL="171450" indent="-171450">
              <a:buFont typeface="Arial" panose="020B0604020202020204" pitchFamily="34" charset="0"/>
              <a:buChar char="•"/>
            </a:pPr>
            <a:r>
              <a:rPr lang="pt-BR" altLang="en-US" sz="1000"/>
              <a:t>Cada função da lista contém sua descrição e parâmetros necessários para o seu uso, basta clicar em cima que a descrição aparecerá logo a baixo. </a:t>
            </a:r>
            <a:endParaRPr lang="pt-BR" altLang="en-US" sz="10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video fullScrn="0">
              <p:cMediaNode>
                <p:cTn id="2" fill="hold" display="1">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ítulo 1"/>
          <p:cNvSpPr>
            <a:spLocks noGrp="1"/>
          </p:cNvSpPr>
          <p:nvPr>
            <p:ph type="title"/>
          </p:nvPr>
        </p:nvSpPr>
        <p:spPr>
          <a:xfrm>
            <a:off x="-635" y="0"/>
            <a:ext cx="9128760" cy="572135"/>
          </a:xfrm>
        </p:spPr>
        <p:txBody>
          <a:bodyPr/>
          <a:p>
            <a:r>
              <a:rPr lang="pt-BR" sz="2400" b="1" i="0" strike="noStrike">
                <a:solidFill>
                  <a:srgbClr val="00315D"/>
                </a:solidFill>
                <a:latin typeface="Arial" panose="020B0604020202020204"/>
                <a:ea typeface="Arial" panose="020B0604020202020204"/>
                <a:sym typeface="+mn-ea"/>
              </a:rPr>
              <a:t> Boas Práticas</a:t>
            </a:r>
            <a:endParaRPr lang="pt-BR" altLang="en-US" sz="2400" b="1" i="0" strike="noStrike">
              <a:solidFill>
                <a:srgbClr val="00315D"/>
              </a:solidFill>
              <a:latin typeface="Arial" panose="020B0604020202020204"/>
              <a:ea typeface="Arial" panose="020B0604020202020204"/>
              <a:sym typeface="+mn-ea"/>
            </a:endParaRPr>
          </a:p>
        </p:txBody>
      </p:sp>
      <p:sp>
        <p:nvSpPr>
          <p:cNvPr id="3" name="Espaço Reservado para Conteúdo 2"/>
          <p:cNvSpPr>
            <a:spLocks noGrp="1"/>
          </p:cNvSpPr>
          <p:nvPr>
            <p:ph/>
          </p:nvPr>
        </p:nvSpPr>
        <p:spPr>
          <a:xfrm>
            <a:off x="4644365" y="699605"/>
            <a:ext cx="4157640" cy="3416040"/>
          </a:xfrm>
        </p:spPr>
        <p:txBody>
          <a:bodyPr/>
          <a:p>
            <a:pPr marL="171450" indent="-171450" algn="just">
              <a:buFont typeface="Arial" panose="020B0604020202020204" pitchFamily="34" charset="0"/>
              <a:buChar char="•"/>
            </a:pPr>
            <a:r>
              <a:rPr lang="pt-BR" b="0" strike="noStrike">
                <a:solidFill>
                  <a:srgbClr val="3B3B3B"/>
                </a:solidFill>
                <a:latin typeface="Arial" panose="020B0604020202020204"/>
                <a:ea typeface="Arial" panose="020B0604020202020204"/>
                <a:sym typeface="+mn-ea"/>
              </a:rPr>
              <a:t>Após uma introdução do FAST e do seu funcionamento, é importante destacar algumas boas práticas na hora de iníciar ou fazer alguma alteração em um relatório, para que seja feita da melhor forma possível.</a:t>
            </a:r>
            <a:endParaRPr lang="pt-BR" altLang="en-US"/>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1"/>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aphicFrame>
        <p:nvGraphicFramePr>
          <p:cNvPr id="10" name="Objeto 9"/>
          <p:cNvGraphicFramePr/>
          <p:nvPr/>
        </p:nvGraphicFramePr>
        <p:xfrm>
          <a:off x="323850" y="1059815"/>
          <a:ext cx="4290695" cy="3433445"/>
        </p:xfrm>
        <a:graphic>
          <a:graphicData uri="http://schemas.openxmlformats.org/presentationml/2006/ole">
            <mc:AlternateContent xmlns:mc="http://schemas.openxmlformats.org/markup-compatibility/2006">
              <mc:Choice xmlns:v="urn:schemas-microsoft-com:vml" Requires="v">
                <p:oleObj spid="_x0000_s11" name="" r:id="rId2" imgW="5276850" imgH="4286250" progId="Paint.Picture">
                  <p:embed/>
                </p:oleObj>
              </mc:Choice>
              <mc:Fallback>
                <p:oleObj name="" r:id="rId2" imgW="5276850" imgH="4286250" progId="Paint.Picture">
                  <p:embed/>
                  <p:pic>
                    <p:nvPicPr>
                      <p:cNvPr id="0" name="Imagem 10"/>
                      <p:cNvPicPr/>
                      <p:nvPr/>
                    </p:nvPicPr>
                    <p:blipFill>
                      <a:blip r:embed="rId3"/>
                      <a:stretch>
                        <a:fillRect/>
                      </a:stretch>
                    </p:blipFill>
                    <p:spPr>
                      <a:xfrm>
                        <a:off x="323850" y="1059815"/>
                        <a:ext cx="4290695" cy="343344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82080"/>
            <a:ext cx="8520120" cy="572400"/>
          </a:xfrm>
          <a:prstGeom prst="rect">
            <a:avLst/>
          </a:prstGeom>
          <a:noFill/>
          <a:ln w="0">
            <a:noFill/>
          </a:ln>
        </p:spPr>
        <p:txBody>
          <a:bodyPr tIns="91440" bIns="91440" anchor="t">
            <a:normAutofit fontScale="89000"/>
          </a:bodyPr>
          <a:p>
            <a:pPr indent="0">
              <a:lnSpc>
                <a:spcPct val="115000"/>
              </a:lnSpc>
              <a:spcBef>
                <a:spcPts val="1200"/>
              </a:spcBef>
              <a:spcAft>
                <a:spcPts val="1200"/>
              </a:spcAft>
              <a:buNone/>
              <a:tabLst>
                <a:tab pos="0" algn="l"/>
              </a:tabLst>
            </a:pPr>
            <a:r>
              <a:rPr lang="pt-BR" sz="2500" b="1" i="0" strike="noStrike" spc="-1">
                <a:solidFill>
                  <a:srgbClr val="00315D"/>
                </a:solidFill>
                <a:latin typeface="Arial" panose="020B0604020202020204"/>
                <a:ea typeface="Arial" panose="020B0604020202020204"/>
              </a:rPr>
              <a:t>Boas Práticas - Modelos </a:t>
            </a:r>
            <a:endParaRPr lang="pt-BR" sz="2500" b="0" i="0" strike="noStrike" spc="-1">
              <a:solidFill>
                <a:srgbClr val="000000"/>
              </a:solidFill>
              <a:latin typeface="Arial" panose="020B0604020202020204"/>
            </a:endParaRPr>
          </a:p>
        </p:txBody>
      </p:sp>
      <p:sp>
        <p:nvSpPr>
          <p:cNvPr id="110" name="PlaceHolder 2"/>
          <p:cNvSpPr>
            <a:spLocks noGrp="1"/>
          </p:cNvSpPr>
          <p:nvPr>
            <p:ph/>
          </p:nvPr>
        </p:nvSpPr>
        <p:spPr>
          <a:xfrm>
            <a:off x="541020" y="729615"/>
            <a:ext cx="4973955" cy="4196080"/>
          </a:xfrm>
          <a:prstGeom prst="rect">
            <a:avLst/>
          </a:prstGeom>
          <a:noFill/>
          <a:ln w="0">
            <a:noFill/>
          </a:ln>
        </p:spPr>
        <p:txBody>
          <a:bodyPr tIns="91440" bIns="91440" anchor="t">
            <a:noAutofit/>
          </a:bodyPr>
          <a:p>
            <a:pPr marL="457200" indent="-406400" algn="just">
              <a:lnSpc>
                <a:spcPct val="115000"/>
              </a:lnSpc>
              <a:buClr>
                <a:srgbClr val="00315D"/>
              </a:buClr>
              <a:buFont typeface="Arial" panose="020B0604020202020204"/>
              <a:buChar char="●"/>
            </a:pPr>
            <a:r>
              <a:rPr lang="pt-BR" sz="1600" b="0" strike="noStrike">
                <a:solidFill>
                  <a:srgbClr val="3B3B3B"/>
                </a:solidFill>
                <a:latin typeface="Arial" panose="020B0604020202020204"/>
                <a:ea typeface="Arial" panose="020B0604020202020204"/>
                <a:sym typeface="+mn-ea"/>
              </a:rPr>
              <a:t>Antes de iniciar um novo relatório verifique se é possível utilizar um modelo existente, para manter um padrão. Podendo ainda marcar ou não a opção “Herança do relatório”.</a:t>
            </a:r>
            <a:endParaRPr lang="pt-BR" sz="1600" b="0" strike="noStrike">
              <a:solidFill>
                <a:srgbClr val="3B3B3B"/>
              </a:solidFill>
              <a:latin typeface="Arial" panose="020B0604020202020204"/>
              <a:ea typeface="Arial" panose="020B0604020202020204"/>
              <a:sym typeface="+mn-ea"/>
            </a:endParaRPr>
          </a:p>
          <a:p>
            <a:pPr marL="457200" indent="-406400" algn="just">
              <a:lnSpc>
                <a:spcPct val="115000"/>
              </a:lnSpc>
              <a:buClr>
                <a:srgbClr val="00315D"/>
              </a:buClr>
              <a:buFont typeface="Arial" panose="020B0604020202020204"/>
              <a:buChar char="●"/>
            </a:pPr>
            <a:endParaRPr lang="pt-BR" sz="2000" b="0" strike="noStrike">
              <a:solidFill>
                <a:srgbClr val="3B3B3B"/>
              </a:solidFill>
              <a:latin typeface="Arial" panose="020B0604020202020204"/>
              <a:ea typeface="Arial" panose="020B0604020202020204"/>
              <a:sym typeface="+mn-ea"/>
            </a:endParaRPr>
          </a:p>
          <a:p>
            <a:pPr marL="457200" indent="-406400" algn="just">
              <a:lnSpc>
                <a:spcPct val="115000"/>
              </a:lnSpc>
              <a:buClr>
                <a:srgbClr val="00315D"/>
              </a:buClr>
              <a:buFont typeface="Arial" panose="020B0604020202020204"/>
              <a:buChar char="●"/>
            </a:pPr>
            <a:endParaRPr lang="pt-BR" sz="2000" b="0" strike="noStrike">
              <a:solidFill>
                <a:srgbClr val="3B3B3B"/>
              </a:solidFill>
              <a:latin typeface="Arial" panose="020B0604020202020204"/>
              <a:ea typeface="Arial" panose="020B0604020202020204"/>
              <a:sym typeface="+mn-ea"/>
            </a:endParaRPr>
          </a:p>
          <a:p>
            <a:pPr marL="914400" lvl="1" indent="-406400" algn="just">
              <a:lnSpc>
                <a:spcPct val="115000"/>
              </a:lnSpc>
              <a:buClr>
                <a:srgbClr val="00315D"/>
              </a:buClr>
              <a:buFont typeface="Wingdings" panose="05000000000000000000" charset="0"/>
              <a:buChar char="Ø"/>
            </a:pPr>
            <a:r>
              <a:rPr kumimoji="0" lang="pt-BR" sz="1400" b="1" i="0" u="none" strike="noStrike" kern="0" cap="none" spc="-1" normalizeH="0" baseline="0" noProof="1">
                <a:solidFill>
                  <a:srgbClr val="00315D"/>
                </a:solidFill>
                <a:latin typeface="Arial" panose="020B0604020202020204"/>
                <a:ea typeface="Arial" panose="020B0604020202020204"/>
                <a:cs typeface="+mn-ea"/>
                <a:sym typeface="+mn-ea"/>
              </a:rPr>
              <a:t>Modelo</a:t>
            </a:r>
            <a:r>
              <a:rPr lang="pt-BR" sz="1400" b="1" strike="noStrike" spc="-1">
                <a:solidFill>
                  <a:srgbClr val="00315D"/>
                </a:solidFill>
                <a:latin typeface="Arial" panose="020B0604020202020204"/>
                <a:ea typeface="Arial" panose="020B0604020202020204"/>
                <a:sym typeface="+mn-ea"/>
              </a:rPr>
              <a:t>: É um relatório padrão, que pode vir com um cabeçalho e rodapé prontos, por exemplo. Também é possível criar novos modelos.</a:t>
            </a:r>
            <a:endParaRPr lang="pt-BR" sz="1400" b="1" strike="noStrike" spc="-1">
              <a:solidFill>
                <a:srgbClr val="00315D"/>
              </a:solidFill>
              <a:latin typeface="Arial" panose="020B0604020202020204"/>
              <a:ea typeface="Arial" panose="020B0604020202020204"/>
              <a:sym typeface="+mn-ea"/>
            </a:endParaRPr>
          </a:p>
          <a:p>
            <a:pPr marL="457200" indent="-406400">
              <a:lnSpc>
                <a:spcPct val="115000"/>
              </a:lnSpc>
              <a:buClr>
                <a:srgbClr val="00315D"/>
              </a:buClr>
              <a:buFont typeface="Wingdings" panose="05000000000000000000" charset="0"/>
              <a:buChar char="Ø"/>
            </a:pPr>
            <a:endParaRPr lang="pt-BR" sz="1400" b="1" strike="noStrike" spc="-1">
              <a:solidFill>
                <a:srgbClr val="00315D"/>
              </a:solidFill>
              <a:latin typeface="Arial" panose="020B0604020202020204"/>
              <a:ea typeface="Arial" panose="020B0604020202020204"/>
              <a:sym typeface="+mn-ea"/>
            </a:endParaRPr>
          </a:p>
          <a:p>
            <a:pPr marL="50800" indent="0">
              <a:lnSpc>
                <a:spcPct val="115000"/>
              </a:lnSpc>
              <a:buClr>
                <a:srgbClr val="00315D"/>
              </a:buClr>
              <a:buFont typeface="Wingdings" panose="05000000000000000000" charset="0"/>
              <a:buNone/>
            </a:pPr>
            <a:endParaRPr lang="pt-BR" sz="1400" b="1" strike="noStrike" spc="-1">
              <a:solidFill>
                <a:srgbClr val="00315D"/>
              </a:solidFill>
              <a:latin typeface="Arial" panose="020B0604020202020204"/>
              <a:ea typeface="Arial" panose="020B0604020202020204"/>
              <a:sym typeface="+mn-ea"/>
            </a:endParaRPr>
          </a:p>
        </p:txBody>
      </p:sp>
      <p:grpSp>
        <p:nvGrpSpPr>
          <p:cNvPr id="111" name="Google Shape;96;p17"/>
          <p:cNvGrpSpPr/>
          <p:nvPr/>
        </p:nvGrpSpPr>
        <p:grpSpPr>
          <a:xfrm>
            <a:off x="-360" y="4570920"/>
            <a:ext cx="9144000" cy="596520"/>
            <a:chOff x="-360" y="4570920"/>
            <a:chExt cx="9144000" cy="596520"/>
          </a:xfrm>
        </p:grpSpPr>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1"/>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pic>
        <p:nvPicPr>
          <p:cNvPr id="2" name="Imagem 1"/>
          <p:cNvPicPr>
            <a:picLocks noChangeAspect="1"/>
          </p:cNvPicPr>
          <p:nvPr/>
        </p:nvPicPr>
        <p:blipFill>
          <a:blip r:embed="rId2"/>
          <a:stretch>
            <a:fillRect/>
          </a:stretch>
        </p:blipFill>
        <p:spPr>
          <a:xfrm>
            <a:off x="5868035" y="1202055"/>
            <a:ext cx="3046730" cy="3250565"/>
          </a:xfrm>
          <a:prstGeom prst="rect">
            <a:avLst/>
          </a:prstGeom>
        </p:spPr>
      </p:pic>
      <p:sp>
        <p:nvSpPr>
          <p:cNvPr id="3" name="Caixa de Texto 2"/>
          <p:cNvSpPr txBox="1"/>
          <p:nvPr/>
        </p:nvSpPr>
        <p:spPr>
          <a:xfrm>
            <a:off x="5828665" y="821055"/>
            <a:ext cx="3035300" cy="306705"/>
          </a:xfrm>
          <a:prstGeom prst="rect">
            <a:avLst/>
          </a:prstGeom>
          <a:noFill/>
        </p:spPr>
        <p:txBody>
          <a:bodyPr wrap="square" rtlCol="0">
            <a:spAutoFit/>
          </a:bodyPr>
          <a:p>
            <a:r>
              <a:rPr lang="pt-BR" sz="1400" b="1" kern="0" spc="-1">
                <a:solidFill>
                  <a:srgbClr val="00315D"/>
                </a:solidFill>
                <a:latin typeface="Arial" panose="020B0604020202020204"/>
                <a:ea typeface="Arial" panose="020B0604020202020204"/>
                <a:cs typeface="+mn-ea"/>
              </a:rPr>
              <a:t>Menu Arquivo &gt; Novo</a:t>
            </a:r>
            <a:endParaRPr lang="pt-BR" altLang="en-US" sz="1400" b="1"/>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82080"/>
            <a:ext cx="8520120" cy="572400"/>
          </a:xfrm>
          <a:prstGeom prst="rect">
            <a:avLst/>
          </a:prstGeom>
          <a:noFill/>
          <a:ln w="0">
            <a:noFill/>
          </a:ln>
        </p:spPr>
        <p:txBody>
          <a:bodyPr tIns="91440" bIns="91440" anchor="t">
            <a:normAutofit fontScale="89000"/>
          </a:bodyPr>
          <a:p>
            <a:pPr indent="0">
              <a:lnSpc>
                <a:spcPct val="115000"/>
              </a:lnSpc>
              <a:spcBef>
                <a:spcPts val="1200"/>
              </a:spcBef>
              <a:spcAft>
                <a:spcPts val="1200"/>
              </a:spcAft>
              <a:buNone/>
              <a:tabLst>
                <a:tab pos="0" algn="l"/>
              </a:tabLst>
            </a:pPr>
            <a:r>
              <a:rPr lang="pt-BR" sz="2500" b="1" i="0" strike="noStrike" spc="-1">
                <a:solidFill>
                  <a:srgbClr val="00315D"/>
                </a:solidFill>
                <a:latin typeface="Arial" panose="020B0604020202020204"/>
                <a:ea typeface="Arial" panose="020B0604020202020204"/>
              </a:rPr>
              <a:t>Boas Práticas - Modelos </a:t>
            </a:r>
            <a:endParaRPr lang="pt-BR" sz="2500" b="0" i="0" strike="noStrike" spc="-1">
              <a:solidFill>
                <a:srgbClr val="000000"/>
              </a:solidFill>
              <a:latin typeface="Arial" panose="020B0604020202020204"/>
            </a:endParaRPr>
          </a:p>
        </p:txBody>
      </p:sp>
      <p:sp>
        <p:nvSpPr>
          <p:cNvPr id="110" name="PlaceHolder 2"/>
          <p:cNvSpPr>
            <a:spLocks noGrp="1"/>
          </p:cNvSpPr>
          <p:nvPr>
            <p:ph/>
          </p:nvPr>
        </p:nvSpPr>
        <p:spPr>
          <a:xfrm>
            <a:off x="541020" y="729615"/>
            <a:ext cx="4973955" cy="4196080"/>
          </a:xfrm>
          <a:prstGeom prst="rect">
            <a:avLst/>
          </a:prstGeom>
          <a:noFill/>
          <a:ln w="0">
            <a:noFill/>
          </a:ln>
        </p:spPr>
        <p:txBody>
          <a:bodyPr tIns="91440" bIns="91440" anchor="t">
            <a:noAutofit/>
          </a:bodyPr>
          <a:p>
            <a:pPr marL="457200" indent="-406400" algn="just">
              <a:lnSpc>
                <a:spcPct val="115000"/>
              </a:lnSpc>
              <a:buClr>
                <a:srgbClr val="00315D"/>
              </a:buClr>
              <a:buFont typeface="Arial" panose="020B0604020202020204"/>
              <a:buChar char="●"/>
            </a:pPr>
            <a:r>
              <a:rPr lang="pt-BR" sz="1600" b="0" strike="noStrike">
                <a:solidFill>
                  <a:srgbClr val="3B3B3B"/>
                </a:solidFill>
                <a:latin typeface="Arial" panose="020B0604020202020204"/>
                <a:ea typeface="Arial" panose="020B0604020202020204"/>
                <a:sym typeface="+mn-ea"/>
              </a:rPr>
              <a:t>Quando a opção “Herança do relatório” for marcada, surgirá um cadeado nos campos/códigos (figura 1). Significa que será possível alterar esses campos/códigos apenas no modelo pai. Se esta opção estiver desmarcada, ele trará apenas uma cópia do modelo, permitindo a edição de qualquer campo/código (figura 2), não havendo vínculo de herança, ou seja, ao editar o modelo pai não será feita a alteração nesse relatório. </a:t>
            </a:r>
            <a:endParaRPr lang="pt-BR" sz="1000" b="1" strike="noStrike" spc="-1">
              <a:solidFill>
                <a:srgbClr val="00315D"/>
              </a:solidFill>
              <a:latin typeface="Arial" panose="020B0604020202020204"/>
              <a:ea typeface="Arial" panose="020B0604020202020204"/>
              <a:sym typeface="+mn-ea"/>
            </a:endParaRPr>
          </a:p>
          <a:p>
            <a:pPr marL="50800" indent="0">
              <a:lnSpc>
                <a:spcPct val="115000"/>
              </a:lnSpc>
              <a:buClr>
                <a:srgbClr val="00315D"/>
              </a:buClr>
              <a:buFont typeface="Wingdings" panose="05000000000000000000" charset="0"/>
              <a:buNone/>
            </a:pPr>
            <a:endParaRPr lang="pt-BR" sz="1000" b="1" strike="noStrike" spc="-1">
              <a:solidFill>
                <a:srgbClr val="00315D"/>
              </a:solidFill>
              <a:latin typeface="Arial" panose="020B0604020202020204"/>
              <a:ea typeface="Arial" panose="020B0604020202020204"/>
              <a:sym typeface="+mn-ea"/>
            </a:endParaRPr>
          </a:p>
        </p:txBody>
      </p:sp>
      <p:grpSp>
        <p:nvGrpSpPr>
          <p:cNvPr id="111" name="Google Shape;96;p17"/>
          <p:cNvGrpSpPr/>
          <p:nvPr/>
        </p:nvGrpSpPr>
        <p:grpSpPr>
          <a:xfrm>
            <a:off x="-360" y="4570920"/>
            <a:ext cx="9144000" cy="596520"/>
            <a:chOff x="-360" y="4570920"/>
            <a:chExt cx="9144000" cy="596520"/>
          </a:xfrm>
        </p:grpSpPr>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1"/>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pic>
        <p:nvPicPr>
          <p:cNvPr id="4" name="Imagem 3"/>
          <p:cNvPicPr>
            <a:picLocks noChangeAspect="1"/>
          </p:cNvPicPr>
          <p:nvPr/>
        </p:nvPicPr>
        <p:blipFill>
          <a:blip r:embed="rId2"/>
          <a:stretch>
            <a:fillRect/>
          </a:stretch>
        </p:blipFill>
        <p:spPr>
          <a:xfrm>
            <a:off x="6094730" y="2837180"/>
            <a:ext cx="1999179" cy="763200"/>
          </a:xfrm>
          <a:prstGeom prst="rect">
            <a:avLst/>
          </a:prstGeom>
        </p:spPr>
      </p:pic>
      <p:pic>
        <p:nvPicPr>
          <p:cNvPr id="5" name="Imagem 4"/>
          <p:cNvPicPr>
            <a:picLocks noChangeAspect="1"/>
          </p:cNvPicPr>
          <p:nvPr/>
        </p:nvPicPr>
        <p:blipFill>
          <a:blip r:embed="rId3"/>
          <a:srcRect t="5959"/>
          <a:stretch>
            <a:fillRect/>
          </a:stretch>
        </p:blipFill>
        <p:spPr>
          <a:xfrm>
            <a:off x="6064885" y="1364615"/>
            <a:ext cx="1922780" cy="762635"/>
          </a:xfrm>
          <a:prstGeom prst="rect">
            <a:avLst/>
          </a:prstGeom>
        </p:spPr>
      </p:pic>
      <p:sp>
        <p:nvSpPr>
          <p:cNvPr id="6" name="Caixa de Texto 5"/>
          <p:cNvSpPr txBox="1"/>
          <p:nvPr/>
        </p:nvSpPr>
        <p:spPr>
          <a:xfrm>
            <a:off x="6299835" y="1867535"/>
            <a:ext cx="1544955" cy="245110"/>
          </a:xfrm>
          <a:prstGeom prst="rect">
            <a:avLst/>
          </a:prstGeom>
          <a:noFill/>
        </p:spPr>
        <p:txBody>
          <a:bodyPr wrap="none" rtlCol="0">
            <a:spAutoFit/>
          </a:bodyPr>
          <a:p>
            <a:r>
              <a:rPr lang="pt-BR" sz="1000" kern="0">
                <a:solidFill>
                  <a:srgbClr val="3B3B3B"/>
                </a:solidFill>
                <a:latin typeface="Arial" panose="020B0604020202020204"/>
                <a:ea typeface="Arial" panose="020B0604020202020204"/>
                <a:cs typeface="+mn-ea"/>
              </a:rPr>
              <a:t>Figura 1 - Com Herança</a:t>
            </a:r>
            <a:endParaRPr lang="pt-BR" altLang="en-US" sz="1000" kern="0">
              <a:solidFill>
                <a:srgbClr val="3B3B3B"/>
              </a:solidFill>
              <a:latin typeface="Arial" panose="020B0604020202020204"/>
              <a:ea typeface="Arial" panose="020B0604020202020204"/>
              <a:cs typeface="+mn-ea"/>
            </a:endParaRPr>
          </a:p>
        </p:txBody>
      </p:sp>
      <p:sp>
        <p:nvSpPr>
          <p:cNvPr id="7" name="Caixa de Texto 6"/>
          <p:cNvSpPr txBox="1"/>
          <p:nvPr/>
        </p:nvSpPr>
        <p:spPr>
          <a:xfrm>
            <a:off x="6257290" y="3325495"/>
            <a:ext cx="1537970" cy="245110"/>
          </a:xfrm>
          <a:prstGeom prst="rect">
            <a:avLst/>
          </a:prstGeom>
          <a:noFill/>
        </p:spPr>
        <p:txBody>
          <a:bodyPr wrap="none" rtlCol="0">
            <a:spAutoFit/>
          </a:bodyPr>
          <a:p>
            <a:r>
              <a:rPr lang="pt-BR" sz="1000" kern="0">
                <a:solidFill>
                  <a:srgbClr val="3B3B3B"/>
                </a:solidFill>
                <a:latin typeface="Arial" panose="020B0604020202020204"/>
                <a:ea typeface="Arial" panose="020B0604020202020204"/>
                <a:cs typeface="+mn-ea"/>
              </a:rPr>
              <a:t>Figura 2 - Sem Herança</a:t>
            </a:r>
            <a:endParaRPr lang="pt-BR" sz="1000" kern="0">
              <a:solidFill>
                <a:srgbClr val="3B3B3B"/>
              </a:solidFill>
              <a:latin typeface="Arial" panose="020B0604020202020204"/>
              <a:ea typeface="Arial" panose="020B0604020202020204"/>
              <a:cs typeface="+mn-ea"/>
            </a:endParaRPr>
          </a:p>
        </p:txBody>
      </p:sp>
      <p:pic>
        <p:nvPicPr>
          <p:cNvPr id="8" name="Imagem 7"/>
          <p:cNvPicPr>
            <a:picLocks noChangeAspect="1"/>
          </p:cNvPicPr>
          <p:nvPr/>
        </p:nvPicPr>
        <p:blipFill>
          <a:blip r:embed="rId4"/>
          <a:srcRect b="14205"/>
          <a:stretch>
            <a:fillRect/>
          </a:stretch>
        </p:blipFill>
        <p:spPr>
          <a:xfrm>
            <a:off x="6052185" y="840740"/>
            <a:ext cx="2041525" cy="626110"/>
          </a:xfrm>
          <a:prstGeom prst="rect">
            <a:avLst/>
          </a:prstGeom>
        </p:spPr>
      </p:pic>
      <p:pic>
        <p:nvPicPr>
          <p:cNvPr id="9" name="Imagem 8"/>
          <p:cNvPicPr>
            <a:picLocks noChangeAspect="1"/>
          </p:cNvPicPr>
          <p:nvPr/>
        </p:nvPicPr>
        <p:blipFill>
          <a:blip r:embed="rId5"/>
          <a:stretch>
            <a:fillRect/>
          </a:stretch>
        </p:blipFill>
        <p:spPr>
          <a:xfrm>
            <a:off x="6052185" y="2287905"/>
            <a:ext cx="2041200" cy="650019"/>
          </a:xfrm>
          <a:prstGeom prst="rect">
            <a:avLst/>
          </a:prstGeom>
        </p:spPr>
      </p:pic>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82080"/>
            <a:ext cx="8520120" cy="572400"/>
          </a:xfrm>
          <a:prstGeom prst="rect">
            <a:avLst/>
          </a:prstGeom>
          <a:noFill/>
          <a:ln w="0">
            <a:noFill/>
          </a:ln>
        </p:spPr>
        <p:txBody>
          <a:bodyPr tIns="91440" bIns="91440" anchor="t">
            <a:normAutofit fontScale="89000"/>
          </a:bodyPr>
          <a:p>
            <a:pPr indent="0">
              <a:lnSpc>
                <a:spcPct val="115000"/>
              </a:lnSpc>
              <a:spcBef>
                <a:spcPts val="1200"/>
              </a:spcBef>
              <a:spcAft>
                <a:spcPts val="1200"/>
              </a:spcAft>
              <a:buNone/>
              <a:tabLst>
                <a:tab pos="0" algn="l"/>
              </a:tabLst>
            </a:pPr>
            <a:r>
              <a:rPr lang="pt-BR" sz="2500" b="1" i="0" strike="noStrike" spc="-1">
                <a:solidFill>
                  <a:srgbClr val="00315D"/>
                </a:solidFill>
                <a:latin typeface="Arial" panose="020B0604020202020204"/>
                <a:ea typeface="Arial" panose="020B0604020202020204"/>
              </a:rPr>
              <a:t>Boas Práticas - Estruturação das bandas</a:t>
            </a:r>
            <a:endParaRPr lang="pt-BR" sz="2500" b="0" i="0" strike="noStrike" spc="-1">
              <a:solidFill>
                <a:srgbClr val="000000"/>
              </a:solidFill>
              <a:latin typeface="Arial" panose="020B0604020202020204"/>
            </a:endParaRPr>
          </a:p>
        </p:txBody>
      </p:sp>
      <p:sp>
        <p:nvSpPr>
          <p:cNvPr id="110" name="PlaceHolder 2"/>
          <p:cNvSpPr>
            <a:spLocks noGrp="1"/>
          </p:cNvSpPr>
          <p:nvPr>
            <p:ph/>
          </p:nvPr>
        </p:nvSpPr>
        <p:spPr>
          <a:xfrm>
            <a:off x="541020" y="729615"/>
            <a:ext cx="8375015" cy="4196080"/>
          </a:xfrm>
          <a:prstGeom prst="rect">
            <a:avLst/>
          </a:prstGeom>
          <a:noFill/>
          <a:ln w="0">
            <a:noFill/>
          </a:ln>
        </p:spPr>
        <p:txBody>
          <a:bodyPr tIns="91440" bIns="91440" anchor="t">
            <a:noAutofit/>
          </a:bodyPr>
          <a:p>
            <a:pPr marL="457200" indent="-406400" algn="just">
              <a:lnSpc>
                <a:spcPct val="115000"/>
              </a:lnSpc>
              <a:buClr>
                <a:srgbClr val="00315D"/>
              </a:buClr>
              <a:buFont typeface="Arial" panose="020B0604020202020204"/>
              <a:buChar char="●"/>
            </a:pPr>
            <a:r>
              <a:rPr lang="pt-BR" sz="1600" b="0" strike="noStrike">
                <a:solidFill>
                  <a:srgbClr val="3B3B3B"/>
                </a:solidFill>
                <a:latin typeface="Arial" panose="020B0604020202020204"/>
                <a:ea typeface="Arial" panose="020B0604020202020204"/>
                <a:sym typeface="+mn-ea"/>
              </a:rPr>
              <a:t>Ao iniciar a montagem do layout tenha o código SQL finalizado, ou pelo menos tenha em mente como vai ser feito e como vai ser exibido. Esse fator é importante na hora de escolher as bandas, para não acabar colocando banda errada, pois pode afetar no desempenho do relatório, por exemplo, colocar muitas bandas que rodam uma consulta SQL sendo que poderia substitui-las por bandas filhas. </a:t>
            </a:r>
            <a:endParaRPr lang="pt-BR" sz="1600" b="0" strike="noStrike">
              <a:solidFill>
                <a:srgbClr val="3B3B3B"/>
              </a:solidFill>
              <a:latin typeface="Arial" panose="020B0604020202020204"/>
              <a:ea typeface="Arial" panose="020B0604020202020204"/>
              <a:sym typeface="+mn-ea"/>
            </a:endParaRPr>
          </a:p>
          <a:p>
            <a:pPr marL="457200" indent="-406400" algn="just">
              <a:lnSpc>
                <a:spcPct val="115000"/>
              </a:lnSpc>
              <a:buClr>
                <a:srgbClr val="00315D"/>
              </a:buClr>
              <a:buFont typeface="Arial" panose="020B0604020202020204"/>
              <a:buChar char="●"/>
            </a:pPr>
            <a:r>
              <a:rPr lang="pt-BR" sz="1600" b="0" strike="noStrike">
                <a:solidFill>
                  <a:srgbClr val="3B3B3B"/>
                </a:solidFill>
                <a:latin typeface="Arial" panose="020B0604020202020204"/>
                <a:ea typeface="Arial" panose="020B0604020202020204"/>
                <a:sym typeface="+mn-ea"/>
              </a:rPr>
              <a:t>Será abordado mais a respeito das bandas, tópicos como: </a:t>
            </a:r>
            <a:endParaRPr lang="pt-BR" sz="1600" b="0" strike="noStrike">
              <a:solidFill>
                <a:srgbClr val="3B3B3B"/>
              </a:solidFill>
              <a:latin typeface="Arial" panose="020B0604020202020204"/>
              <a:ea typeface="Arial" panose="020B0604020202020204"/>
              <a:sym typeface="+mn-ea"/>
            </a:endParaRPr>
          </a:p>
          <a:p>
            <a:pPr marL="914400" lvl="1" indent="-406400" algn="just">
              <a:lnSpc>
                <a:spcPct val="115000"/>
              </a:lnSpc>
              <a:buClr>
                <a:srgbClr val="00315D"/>
              </a:buClr>
              <a:buFont typeface="Arial" panose="020B0604020202020204"/>
              <a:buChar char="●"/>
            </a:pPr>
            <a:r>
              <a:rPr lang="pt-BR" sz="1600" b="0" strike="noStrike">
                <a:solidFill>
                  <a:srgbClr val="3B3B3B"/>
                </a:solidFill>
                <a:latin typeface="Arial" panose="020B0604020202020204"/>
                <a:ea typeface="Arial" panose="020B0604020202020204"/>
                <a:sym typeface="+mn-ea"/>
              </a:rPr>
              <a:t>O que são.</a:t>
            </a:r>
            <a:endParaRPr lang="pt-BR" sz="1600" b="0" strike="noStrike">
              <a:solidFill>
                <a:srgbClr val="3B3B3B"/>
              </a:solidFill>
              <a:latin typeface="Arial" panose="020B0604020202020204"/>
              <a:ea typeface="Arial" panose="020B0604020202020204"/>
              <a:sym typeface="+mn-ea"/>
            </a:endParaRPr>
          </a:p>
          <a:p>
            <a:pPr marL="914400" lvl="1" indent="-406400" algn="just">
              <a:lnSpc>
                <a:spcPct val="115000"/>
              </a:lnSpc>
              <a:buClr>
                <a:srgbClr val="00315D"/>
              </a:buClr>
              <a:buFont typeface="Arial" panose="020B0604020202020204"/>
              <a:buChar char="●"/>
            </a:pPr>
            <a:r>
              <a:rPr lang="pt-BR" sz="1600" b="0" strike="noStrike">
                <a:solidFill>
                  <a:srgbClr val="3B3B3B"/>
                </a:solidFill>
                <a:latin typeface="Arial" panose="020B0604020202020204"/>
                <a:ea typeface="Arial" panose="020B0604020202020204"/>
                <a:sym typeface="+mn-ea"/>
              </a:rPr>
              <a:t>Quais os tipos mais utilizados, e como funcionam.</a:t>
            </a:r>
            <a:endParaRPr lang="pt-BR" sz="1600" b="0" strike="noStrike">
              <a:solidFill>
                <a:srgbClr val="3B3B3B"/>
              </a:solidFill>
              <a:latin typeface="Arial" panose="020B0604020202020204"/>
              <a:ea typeface="Arial" panose="020B0604020202020204"/>
              <a:sym typeface="+mn-ea"/>
            </a:endParaRPr>
          </a:p>
          <a:p>
            <a:pPr marL="457200" indent="-406400" algn="just">
              <a:lnSpc>
                <a:spcPct val="115000"/>
              </a:lnSpc>
              <a:buClr>
                <a:srgbClr val="00315D"/>
              </a:buClr>
              <a:buFont typeface="Arial" panose="020B0604020202020204"/>
              <a:buChar char="●"/>
            </a:pPr>
            <a:endParaRPr lang="pt-BR" sz="1000" b="1" strike="noStrike" spc="-1">
              <a:solidFill>
                <a:srgbClr val="00315D"/>
              </a:solidFill>
              <a:latin typeface="Arial" panose="020B0604020202020204"/>
              <a:ea typeface="Arial" panose="020B0604020202020204"/>
              <a:sym typeface="+mn-ea"/>
            </a:endParaRPr>
          </a:p>
        </p:txBody>
      </p:sp>
      <p:grpSp>
        <p:nvGrpSpPr>
          <p:cNvPr id="111" name="Google Shape;96;p17"/>
          <p:cNvGrpSpPr/>
          <p:nvPr/>
        </p:nvGrpSpPr>
        <p:grpSpPr>
          <a:xfrm>
            <a:off x="-360" y="4570920"/>
            <a:ext cx="9144000" cy="596520"/>
            <a:chOff x="-360" y="4570920"/>
            <a:chExt cx="9144000" cy="596520"/>
          </a:xfrm>
        </p:grpSpPr>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1"/>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284305"/>
            <a:ext cx="8520120" cy="572400"/>
          </a:xfrm>
          <a:prstGeom prst="rect">
            <a:avLst/>
          </a:prstGeom>
          <a:noFill/>
          <a:ln w="0">
            <a:noFill/>
          </a:ln>
        </p:spPr>
        <p:txBody>
          <a:bodyPr tIns="91440" bIns="91440" anchor="t">
            <a:normAutofit fontScale="89000"/>
          </a:bodyPr>
          <a:p>
            <a:pPr indent="0">
              <a:lnSpc>
                <a:spcPct val="115000"/>
              </a:lnSpc>
              <a:spcBef>
                <a:spcPts val="1200"/>
              </a:spcBef>
              <a:spcAft>
                <a:spcPts val="1200"/>
              </a:spcAft>
              <a:buNone/>
              <a:tabLst>
                <a:tab pos="0" algn="l"/>
              </a:tabLst>
            </a:pPr>
            <a:r>
              <a:rPr lang="pt-BR" sz="2500" b="1" i="0" strike="noStrike" spc="-1">
                <a:solidFill>
                  <a:srgbClr val="00315D"/>
                </a:solidFill>
                <a:latin typeface="Arial" panose="020B0604020202020204"/>
                <a:ea typeface="Arial" panose="020B0604020202020204"/>
              </a:rPr>
              <a:t>Boas Práticas - Pense no próximo</a:t>
            </a:r>
            <a:endParaRPr lang="pt-BR" sz="2500" b="0" i="0" strike="noStrike" spc="-1">
              <a:solidFill>
                <a:srgbClr val="000000"/>
              </a:solidFill>
              <a:latin typeface="Arial" panose="020B0604020202020204"/>
            </a:endParaRPr>
          </a:p>
        </p:txBody>
      </p:sp>
      <p:sp>
        <p:nvSpPr>
          <p:cNvPr id="110" name="PlaceHolder 2"/>
          <p:cNvSpPr>
            <a:spLocks noGrp="1"/>
          </p:cNvSpPr>
          <p:nvPr>
            <p:ph/>
          </p:nvPr>
        </p:nvSpPr>
        <p:spPr>
          <a:xfrm>
            <a:off x="311785" y="803275"/>
            <a:ext cx="8520430" cy="1850390"/>
          </a:xfrm>
          <a:prstGeom prst="rect">
            <a:avLst/>
          </a:prstGeom>
          <a:noFill/>
          <a:ln w="0">
            <a:noFill/>
          </a:ln>
        </p:spPr>
        <p:txBody>
          <a:bodyPr tIns="91440" bIns="91440" anchor="t">
            <a:noAutofit/>
          </a:bodyPr>
          <a:p>
            <a:pPr marL="457200" indent="-406400" algn="just">
              <a:lnSpc>
                <a:spcPct val="115000"/>
              </a:lnSpc>
              <a:buClr>
                <a:srgbClr val="00315D"/>
              </a:buClr>
              <a:buFont typeface="Arial" panose="020B0604020202020204"/>
              <a:buChar char="●"/>
            </a:pPr>
            <a:r>
              <a:rPr lang="pt-BR" sz="1600" b="0" strike="noStrike">
                <a:solidFill>
                  <a:srgbClr val="3B3B3B"/>
                </a:solidFill>
                <a:latin typeface="Arial" panose="020B0604020202020204"/>
                <a:ea typeface="Arial" panose="020B0604020202020204"/>
                <a:sym typeface="+mn-ea"/>
              </a:rPr>
              <a:t>Eventualmente outra pessoa vai acabar editando o seu relatório, então qualquer coisa que achar pertinente faça uma anotação ! Por exemplo:</a:t>
            </a:r>
            <a:endParaRPr lang="pt-BR" sz="1600" b="0" strike="noStrike">
              <a:solidFill>
                <a:srgbClr val="3B3B3B"/>
              </a:solidFill>
              <a:latin typeface="Arial" panose="020B0604020202020204"/>
              <a:ea typeface="Arial" panose="020B0604020202020204"/>
              <a:sym typeface="+mn-ea"/>
            </a:endParaRPr>
          </a:p>
          <a:p>
            <a:pPr marL="914400" lvl="1" indent="-406400" algn="just">
              <a:lnSpc>
                <a:spcPct val="115000"/>
              </a:lnSpc>
              <a:buClr>
                <a:srgbClr val="00315D"/>
              </a:buClr>
              <a:buFont typeface="Arial" panose="020B0604020202020204"/>
              <a:buChar char="●"/>
            </a:pPr>
            <a:r>
              <a:rPr lang="pt-BR" sz="1600" b="0" strike="noStrike">
                <a:solidFill>
                  <a:srgbClr val="3B3B3B"/>
                </a:solidFill>
                <a:latin typeface="Arial" panose="020B0604020202020204"/>
                <a:ea typeface="Arial" panose="020B0604020202020204"/>
                <a:sym typeface="+mn-ea"/>
              </a:rPr>
              <a:t>Parametros com valores específicos, que só aceitam 0 (zero) ou 1 como entrada.</a:t>
            </a:r>
            <a:endParaRPr lang="pt-BR" sz="1600" b="0" strike="noStrike">
              <a:solidFill>
                <a:srgbClr val="3B3B3B"/>
              </a:solidFill>
              <a:latin typeface="Arial" panose="020B0604020202020204"/>
              <a:ea typeface="Arial" panose="020B0604020202020204"/>
              <a:sym typeface="+mn-ea"/>
            </a:endParaRPr>
          </a:p>
          <a:p>
            <a:pPr marL="914400" lvl="1" indent="-406400" algn="just">
              <a:lnSpc>
                <a:spcPct val="115000"/>
              </a:lnSpc>
              <a:buClr>
                <a:srgbClr val="00315D"/>
              </a:buClr>
              <a:buFont typeface="Arial" panose="020B0604020202020204"/>
              <a:buChar char="●"/>
            </a:pPr>
            <a:r>
              <a:rPr lang="pt-BR" sz="1600" b="0" strike="noStrike">
                <a:solidFill>
                  <a:srgbClr val="3B3B3B"/>
                </a:solidFill>
                <a:latin typeface="Arial" panose="020B0604020202020204"/>
                <a:ea typeface="Arial" panose="020B0604020202020204"/>
                <a:sym typeface="+mn-ea"/>
              </a:rPr>
              <a:t>Sentenças SQL extensas e complexas.</a:t>
            </a:r>
            <a:endParaRPr lang="pt-BR" sz="1600" b="0" strike="noStrike">
              <a:solidFill>
                <a:srgbClr val="3B3B3B"/>
              </a:solidFill>
              <a:latin typeface="Arial" panose="020B0604020202020204"/>
              <a:ea typeface="Arial" panose="020B0604020202020204"/>
              <a:sym typeface="+mn-ea"/>
            </a:endParaRPr>
          </a:p>
          <a:p>
            <a:pPr marL="914400" lvl="1" indent="-406400" algn="just">
              <a:lnSpc>
                <a:spcPct val="115000"/>
              </a:lnSpc>
              <a:buClr>
                <a:srgbClr val="00315D"/>
              </a:buClr>
              <a:buFont typeface="Arial" panose="020B0604020202020204"/>
              <a:buChar char="●"/>
            </a:pPr>
            <a:r>
              <a:rPr lang="pt-BR" sz="1600" b="0" strike="noStrike" spc="-1">
                <a:solidFill>
                  <a:srgbClr val="3B3B3B"/>
                </a:solidFill>
                <a:latin typeface="Arial" panose="020B0604020202020204"/>
                <a:ea typeface="Arial" panose="020B0604020202020204"/>
                <a:sym typeface="+mn-ea"/>
              </a:rPr>
              <a:t>Em que tabela encontrar os parâmetros para teste.</a:t>
            </a:r>
            <a:endParaRPr lang="pt-BR" sz="1600" b="0" strike="noStrike" spc="-1">
              <a:solidFill>
                <a:srgbClr val="3B3B3B"/>
              </a:solidFill>
              <a:latin typeface="Arial" panose="020B0604020202020204"/>
              <a:ea typeface="Arial" panose="020B0604020202020204"/>
              <a:sym typeface="+mn-ea"/>
            </a:endParaRPr>
          </a:p>
          <a:p>
            <a:pPr marL="508000" lvl="1" indent="0" algn="just">
              <a:lnSpc>
                <a:spcPct val="115000"/>
              </a:lnSpc>
              <a:buClr>
                <a:srgbClr val="00315D"/>
              </a:buClr>
              <a:buFont typeface="Arial" panose="020B0604020202020204"/>
              <a:buNone/>
            </a:pPr>
            <a:r>
              <a:rPr lang="pt-BR" sz="1600" b="0" strike="noStrike" spc="-1">
                <a:solidFill>
                  <a:srgbClr val="3B3B3B"/>
                </a:solidFill>
                <a:latin typeface="Arial" panose="020B0604020202020204"/>
                <a:ea typeface="Arial" panose="020B0604020202020204"/>
                <a:sym typeface="+mn-ea"/>
              </a:rPr>
              <a:t>Por exemplo:</a:t>
            </a:r>
            <a:endParaRPr lang="pt-BR" sz="1600" b="0" strike="noStrike" spc="-1">
              <a:solidFill>
                <a:srgbClr val="3B3B3B"/>
              </a:solidFill>
              <a:latin typeface="Arial" panose="020B0604020202020204"/>
              <a:ea typeface="Arial" panose="020B0604020202020204"/>
              <a:sym typeface="+mn-ea"/>
            </a:endParaRPr>
          </a:p>
        </p:txBody>
      </p:sp>
      <p:grpSp>
        <p:nvGrpSpPr>
          <p:cNvPr id="111" name="Google Shape;96;p17"/>
          <p:cNvGrpSpPr/>
          <p:nvPr/>
        </p:nvGrpSpPr>
        <p:grpSpPr>
          <a:xfrm>
            <a:off x="-360" y="4570920"/>
            <a:ext cx="9144000" cy="596520"/>
            <a:chOff x="-360" y="4570920"/>
            <a:chExt cx="9144000" cy="596520"/>
          </a:xfrm>
        </p:grpSpPr>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1"/>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pic>
        <p:nvPicPr>
          <p:cNvPr id="2" name="Espaço Reservado para Conteúdo 1"/>
          <p:cNvPicPr>
            <a:picLocks noChangeAspect="1"/>
          </p:cNvPicPr>
          <p:nvPr>
            <p:ph/>
          </p:nvPr>
        </p:nvPicPr>
        <p:blipFill>
          <a:blip r:embed="rId2"/>
          <a:stretch>
            <a:fillRect/>
          </a:stretch>
        </p:blipFill>
        <p:spPr>
          <a:xfrm>
            <a:off x="2338070" y="2707005"/>
            <a:ext cx="4523740" cy="1921510"/>
          </a:xfrm>
          <a:prstGeom prst="rect">
            <a:avLst/>
          </a:prstGeom>
        </p:spPr>
      </p:pic>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Imagem 1" descr="fast report academy"/>
          <p:cNvPicPr>
            <a:picLocks noChangeAspect="1"/>
          </p:cNvPicPr>
          <p:nvPr/>
        </p:nvPicPr>
        <p:blipFill>
          <a:blip r:embed="rId2">
            <a:alphaModFix amt="19000"/>
          </a:blip>
          <a:stretch>
            <a:fillRect/>
          </a:stretch>
        </p:blipFill>
        <p:spPr>
          <a:xfrm>
            <a:off x="1777365" y="-6985"/>
            <a:ext cx="5273675" cy="5149850"/>
          </a:xfrm>
          <a:prstGeom prst="rect">
            <a:avLst/>
          </a:prstGeom>
        </p:spPr>
      </p:pic>
      <p:sp>
        <p:nvSpPr>
          <p:cNvPr id="88" name="PlaceHolder 1"/>
          <p:cNvSpPr>
            <a:spLocks noGrp="1"/>
          </p:cNvSpPr>
          <p:nvPr>
            <p:ph type="title"/>
          </p:nvPr>
        </p:nvSpPr>
        <p:spPr>
          <a:xfrm>
            <a:off x="-635" y="0"/>
            <a:ext cx="9144635" cy="572135"/>
          </a:xfrm>
          <a:prstGeom prst="rect">
            <a:avLst/>
          </a:prstGeom>
          <a:noFill/>
          <a:ln w="0">
            <a:noFill/>
          </a:ln>
        </p:spPr>
        <p:txBody>
          <a:bodyPr tIns="91440" bIns="91440" anchor="t">
            <a:normAutofit fontScale="91000"/>
          </a:bodyPr>
          <a:p>
            <a:pPr indent="0">
              <a:lnSpc>
                <a:spcPct val="100000"/>
              </a:lnSpc>
              <a:buNone/>
              <a:tabLst>
                <a:tab pos="0" algn="l"/>
              </a:tabLst>
            </a:pPr>
            <a:r>
              <a:rPr lang="pt-BR" sz="2400" b="1" strike="noStrike" spc="-1">
                <a:solidFill>
                  <a:srgbClr val="00315D"/>
                </a:solidFill>
                <a:latin typeface="Arial" panose="020B0604020202020204"/>
                <a:ea typeface="Arial" panose="020B0604020202020204"/>
              </a:rPr>
              <a:t> SUMÁRIO</a:t>
            </a:r>
            <a:endParaRPr lang="pt-BR" sz="2800" b="0" strike="noStrike" spc="-1">
              <a:solidFill>
                <a:srgbClr val="000000"/>
              </a:solidFill>
              <a:latin typeface="Arial" panose="020B0604020202020204"/>
            </a:endParaRPr>
          </a:p>
        </p:txBody>
      </p:sp>
      <p:sp>
        <p:nvSpPr>
          <p:cNvPr id="89" name="PlaceHolder 2"/>
          <p:cNvSpPr>
            <a:spLocks noGrp="1"/>
          </p:cNvSpPr>
          <p:nvPr>
            <p:ph/>
          </p:nvPr>
        </p:nvSpPr>
        <p:spPr>
          <a:xfrm>
            <a:off x="310490" y="654935"/>
            <a:ext cx="8520120" cy="3402720"/>
          </a:xfrm>
          <a:prstGeom prst="rect">
            <a:avLst/>
          </a:prstGeom>
          <a:noFill/>
          <a:ln w="0">
            <a:noFill/>
          </a:ln>
          <a:effectLst/>
        </p:spPr>
        <p:txBody>
          <a:bodyPr tIns="91440" bIns="91440" anchor="t">
            <a:noAutofit/>
          </a:bodyPr>
          <a:p>
            <a:pPr marL="95250" indent="0">
              <a:lnSpc>
                <a:spcPct val="115000"/>
              </a:lnSpc>
              <a:spcBef>
                <a:spcPts val="1200"/>
              </a:spcBef>
              <a:buClr>
                <a:srgbClr val="0D5BDC"/>
              </a:buClr>
              <a:buNone/>
            </a:pPr>
            <a:r>
              <a:rPr lang="pt-BR" sz="2000" b="1" strike="noStrike">
                <a:solidFill>
                  <a:srgbClr val="00315D"/>
                </a:solidFill>
                <a:latin typeface="Arial" panose="020B0604020202020204"/>
                <a:ea typeface="Arial" panose="020B0604020202020204"/>
                <a:sym typeface="+mn-ea"/>
              </a:rPr>
              <a:t>1</a:t>
            </a:r>
            <a:r>
              <a:rPr lang="pt-BR" sz="2000" b="1" strike="noStrike">
                <a:solidFill>
                  <a:srgbClr val="00315D"/>
                </a:solidFill>
                <a:latin typeface="Arial" panose="020B0604020202020204"/>
                <a:ea typeface="Arial" panose="020B0604020202020204"/>
                <a:sym typeface="+mn-ea"/>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rPr>
              <a:t>. Configuração do Terminal GIT e chave SSH;</a:t>
            </a:r>
            <a:r>
              <a:rPr lang="pt-BR" sz="2000" b="1" strike="noStrike">
                <a:solidFill>
                  <a:srgbClr val="00315D"/>
                </a:solidFill>
                <a:latin typeface="Arial" panose="020B0604020202020204"/>
                <a:ea typeface="Arial" panose="020B0604020202020204"/>
                <a:sym typeface="+mn-ea"/>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rPr>
              <a:t> </a:t>
            </a:r>
            <a:endParaRPr lang="pt-BR" sz="2000" b="1" strike="noStrike">
              <a:solidFill>
                <a:srgbClr val="00315D"/>
              </a:solidFill>
              <a:latin typeface="Arial" panose="020B0604020202020204"/>
              <a:ea typeface="Arial" panose="020B0604020202020204"/>
              <a:sym typeface="+mn-ea"/>
            </a:endParaRPr>
          </a:p>
          <a:p>
            <a:pPr marL="95250" indent="0">
              <a:lnSpc>
                <a:spcPct val="115000"/>
              </a:lnSpc>
              <a:spcBef>
                <a:spcPts val="1200"/>
              </a:spcBef>
              <a:buClr>
                <a:srgbClr val="0D5BDC"/>
              </a:buClr>
              <a:buNone/>
            </a:pPr>
            <a:r>
              <a:rPr lang="pt-BR" sz="2000" b="1" strike="noStrike">
                <a:solidFill>
                  <a:srgbClr val="00315D"/>
                </a:solidFill>
                <a:latin typeface="Arial" panose="020B0604020202020204"/>
                <a:ea typeface="Arial" panose="020B0604020202020204"/>
                <a:sym typeface="+mn-ea"/>
              </a:rPr>
              <a:t>2. Configuração do GSR Designer;</a:t>
            </a:r>
            <a:endParaRPr lang="pt-BR" sz="2000" b="1" strike="noStrike">
              <a:solidFill>
                <a:srgbClr val="00315D"/>
              </a:solidFill>
              <a:latin typeface="Arial" panose="020B0604020202020204"/>
              <a:ea typeface="Arial" panose="020B0604020202020204"/>
              <a:sym typeface="+mn-ea"/>
            </a:endParaRPr>
          </a:p>
          <a:p>
            <a:pPr marL="95250" indent="0">
              <a:lnSpc>
                <a:spcPct val="115000"/>
              </a:lnSpc>
              <a:spcBef>
                <a:spcPts val="1200"/>
              </a:spcBef>
              <a:buClr>
                <a:srgbClr val="0D5BDC"/>
              </a:buClr>
              <a:buNone/>
            </a:pPr>
            <a:r>
              <a:rPr lang="pt-BR" sz="2000" b="1" strike="noStrike">
                <a:solidFill>
                  <a:srgbClr val="00315D"/>
                </a:solidFill>
                <a:latin typeface="Arial" panose="020B0604020202020204"/>
                <a:ea typeface="Arial" panose="020B0604020202020204"/>
                <a:sym typeface="+mn-ea"/>
              </a:rPr>
              <a:t>3. Registrando um banco de dados;</a:t>
            </a:r>
            <a:endParaRPr lang="pt-BR" sz="2000" b="0" strike="noStrike" spc="-1">
              <a:solidFill>
                <a:srgbClr val="000000"/>
              </a:solidFill>
              <a:latin typeface="Arial" panose="020B0604020202020204"/>
            </a:endParaRPr>
          </a:p>
          <a:p>
            <a:pPr marL="95250" indent="0">
              <a:lnSpc>
                <a:spcPct val="115000"/>
              </a:lnSpc>
              <a:spcBef>
                <a:spcPts val="1200"/>
              </a:spcBef>
              <a:buClr>
                <a:srgbClr val="0D5BDC"/>
              </a:buClr>
              <a:buNone/>
            </a:pPr>
            <a:r>
              <a:rPr lang="pt-BR" sz="2000" b="1" strike="noStrike" spc="-1">
                <a:solidFill>
                  <a:srgbClr val="00315D"/>
                </a:solidFill>
                <a:latin typeface="Arial" panose="020B0604020202020204"/>
                <a:ea typeface="Arial" panose="020B0604020202020204"/>
              </a:rPr>
              <a:t>4. Base de dados;</a:t>
            </a:r>
            <a:endParaRPr lang="pt-BR" sz="2000" b="1" strike="noStrike" spc="-1">
              <a:solidFill>
                <a:srgbClr val="00315D"/>
              </a:solidFill>
              <a:latin typeface="Arial" panose="020B0604020202020204"/>
              <a:ea typeface="Arial" panose="020B0604020202020204"/>
            </a:endParaRPr>
          </a:p>
          <a:p>
            <a:pPr marL="95250" indent="0">
              <a:lnSpc>
                <a:spcPct val="115000"/>
              </a:lnSpc>
              <a:spcBef>
                <a:spcPts val="1200"/>
              </a:spcBef>
              <a:buClr>
                <a:srgbClr val="0D5BDC"/>
              </a:buClr>
              <a:buNone/>
            </a:pPr>
            <a:r>
              <a:rPr lang="pt-BR" sz="2000" b="1" strike="noStrike" spc="-1">
                <a:solidFill>
                  <a:srgbClr val="00315D"/>
                </a:solidFill>
                <a:latin typeface="Arial" panose="020B0604020202020204"/>
                <a:ea typeface="Arial" panose="020B0604020202020204"/>
              </a:rPr>
              <a:t>5. Parâmetros;</a:t>
            </a:r>
            <a:endParaRPr lang="pt-BR" sz="2000" b="1" strike="noStrike" spc="-1">
              <a:solidFill>
                <a:srgbClr val="00315D"/>
              </a:solidFill>
              <a:latin typeface="Arial" panose="020B0604020202020204"/>
              <a:ea typeface="Arial" panose="020B0604020202020204"/>
            </a:endParaRPr>
          </a:p>
          <a:p>
            <a:pPr marL="95250" indent="0">
              <a:lnSpc>
                <a:spcPct val="115000"/>
              </a:lnSpc>
              <a:spcBef>
                <a:spcPts val="1200"/>
              </a:spcBef>
              <a:buClr>
                <a:srgbClr val="0D5BDC"/>
              </a:buClr>
              <a:buNone/>
            </a:pPr>
            <a:r>
              <a:rPr lang="pt-BR" sz="2000" b="1" strike="noStrike">
                <a:solidFill>
                  <a:srgbClr val="00315D"/>
                </a:solidFill>
                <a:latin typeface="Arial" panose="020B0604020202020204"/>
                <a:ea typeface="Arial" panose="020B0604020202020204"/>
                <a:sym typeface="+mn-ea"/>
              </a:rPr>
              <a:t>6. Conclusão e Boas Práticas.</a:t>
            </a:r>
            <a:endParaRPr lang="pt-BR" sz="2000" b="0" strike="noStrike" spc="-1">
              <a:solidFill>
                <a:srgbClr val="000000"/>
              </a:solidFill>
              <a:latin typeface="Arial" panose="020B0604020202020204"/>
            </a:endParaRPr>
          </a:p>
          <a:p>
            <a:pPr marL="95250" indent="0">
              <a:lnSpc>
                <a:spcPct val="115000"/>
              </a:lnSpc>
              <a:spcBef>
                <a:spcPts val="1200"/>
              </a:spcBef>
              <a:buClr>
                <a:srgbClr val="0D5BDC"/>
              </a:buClr>
              <a:buNone/>
            </a:pPr>
            <a:endParaRPr lang="pt-BR" sz="2000" b="0" strike="noStrike" spc="-1">
              <a:solidFill>
                <a:srgbClr val="000000"/>
              </a:solidFill>
              <a:latin typeface="Arial" panose="020B0604020202020204"/>
            </a:endParaRPr>
          </a:p>
          <a:p>
            <a:pPr marL="0" indent="0">
              <a:lnSpc>
                <a:spcPct val="115000"/>
              </a:lnSpc>
              <a:spcBef>
                <a:spcPts val="1200"/>
              </a:spcBef>
              <a:buNone/>
            </a:pPr>
            <a:endParaRPr lang="pt-BR" sz="2000" b="0" strike="noStrike" spc="-1">
              <a:solidFill>
                <a:srgbClr val="000000"/>
              </a:solidFill>
              <a:latin typeface="Arial" panose="020B0604020202020204"/>
            </a:endParaRPr>
          </a:p>
          <a:p>
            <a:pPr marL="0" indent="0">
              <a:lnSpc>
                <a:spcPct val="115000"/>
              </a:lnSpc>
              <a:spcBef>
                <a:spcPts val="1200"/>
              </a:spcBef>
              <a:buNone/>
            </a:pPr>
            <a:endParaRPr lang="pt-BR" sz="2000" b="0" strike="noStrike" spc="-1">
              <a:solidFill>
                <a:srgbClr val="000000"/>
              </a:solidFill>
              <a:latin typeface="Arial" panose="020B0604020202020204"/>
            </a:endParaRPr>
          </a:p>
        </p:txBody>
      </p:sp>
      <p:grpSp>
        <p:nvGrpSpPr>
          <p:cNvPr id="90" name="Google Shape;64;p14"/>
          <p:cNvGrpSpPr/>
          <p:nvPr/>
        </p:nvGrpSpPr>
        <p:grpSpPr>
          <a:xfrm>
            <a:off x="-360" y="4570920"/>
            <a:ext cx="9144000" cy="596520"/>
            <a:chOff x="-360" y="4570920"/>
            <a:chExt cx="9144000" cy="596520"/>
          </a:xfrm>
        </p:grpSpPr>
        <p:sp>
          <p:nvSpPr>
            <p:cNvPr id="91" name="Google Shape;65;p14"/>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92" name="Google Shape;66;p14"/>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93" name="Google Shape;67;p14"/>
            <p:cNvPicPr/>
            <p:nvPr/>
          </p:nvPicPr>
          <p:blipFill>
            <a:blip r:embed="rId4"/>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8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89">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89">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89">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89">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8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635" y="0"/>
            <a:ext cx="9128760" cy="572135"/>
          </a:xfrm>
          <a:prstGeom prst="rect">
            <a:avLst/>
          </a:prstGeom>
          <a:noFill/>
          <a:ln w="0">
            <a:noFill/>
          </a:ln>
        </p:spPr>
        <p:txBody>
          <a:bodyPr tIns="91440" bIns="91440" anchor="t">
            <a:normAutofit fontScale="91000"/>
          </a:bodyPr>
          <a:p>
            <a:pPr indent="0">
              <a:lnSpc>
                <a:spcPct val="100000"/>
              </a:lnSpc>
              <a:buNone/>
              <a:tabLst>
                <a:tab pos="0" algn="l"/>
              </a:tabLst>
            </a:pPr>
            <a:r>
              <a:rPr lang="pt-BR" sz="2635" b="1" strike="noStrike">
                <a:solidFill>
                  <a:srgbClr val="00315D"/>
                </a:solidFill>
                <a:latin typeface="Arial" panose="020B0604020202020204"/>
                <a:ea typeface="Arial" panose="020B0604020202020204"/>
                <a:sym typeface="+mn-ea"/>
              </a:rPr>
              <a:t>1. Configuração do Terminal GIT e chave SSH</a:t>
            </a:r>
            <a:endParaRPr lang="pt-BR" sz="2635" b="0" strike="noStrike" spc="-1">
              <a:solidFill>
                <a:srgbClr val="000000"/>
              </a:solidFill>
              <a:latin typeface="Arial" panose="020B0604020202020204"/>
            </a:endParaRPr>
          </a:p>
        </p:txBody>
      </p:sp>
      <p:grpSp>
        <p:nvGrpSpPr>
          <p:cNvPr id="90" name="Google Shape;64;p14"/>
          <p:cNvGrpSpPr/>
          <p:nvPr/>
        </p:nvGrpSpPr>
        <p:grpSpPr>
          <a:xfrm>
            <a:off x="-360" y="4570920"/>
            <a:ext cx="9144000" cy="596520"/>
            <a:chOff x="-360" y="4570920"/>
            <a:chExt cx="9144000" cy="596520"/>
          </a:xfrm>
        </p:grpSpPr>
        <p:sp>
          <p:nvSpPr>
            <p:cNvPr id="91" name="Google Shape;65;p14"/>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92" name="Google Shape;66;p14"/>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93" name="Google Shape;67;p14"/>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sp>
        <p:nvSpPr>
          <p:cNvPr id="110" name="PlaceHolder 2"/>
          <p:cNvSpPr>
            <a:spLocks noGrp="1"/>
          </p:cNvSpPr>
          <p:nvPr/>
        </p:nvSpPr>
        <p:spPr>
          <a:xfrm>
            <a:off x="273050" y="483870"/>
            <a:ext cx="8609330" cy="1287145"/>
          </a:xfrm>
          <a:prstGeom prst="rect">
            <a:avLst/>
          </a:prstGeom>
          <a:noFill/>
          <a:ln w="0">
            <a:noFill/>
          </a:ln>
        </p:spPr>
        <p:txBody>
          <a:bodyPr lIns="0" tIns="91440" rIns="0" bIns="91440" anchor="t">
            <a:noAutofit/>
          </a:bodyPr>
          <a:lstStyle>
            <a:lvl1pPr/>
            <a:lvl2pPr/>
            <a:lvl3pPr/>
            <a:lvl4pPr/>
            <a:lvl5pPr/>
            <a:lvl6pPr/>
            <a:lvl7pPr/>
            <a:lvl8pPr/>
            <a:lvl9pPr/>
          </a:lstStyle>
          <a:p>
            <a:pPr marL="336550" indent="-285750" algn="just">
              <a:lnSpc>
                <a:spcPct val="115000"/>
              </a:lnSpc>
              <a:buClr>
                <a:srgbClr val="00315D"/>
              </a:buClr>
              <a:buFont typeface="Arial" panose="020B0604020202020204" pitchFamily="34" charset="0"/>
              <a:buChar char="•"/>
            </a:pPr>
            <a:r>
              <a:rPr lang="pt-BR" sz="1000" b="0" strike="noStrike">
                <a:solidFill>
                  <a:schemeClr val="tx1"/>
                </a:solidFill>
                <a:latin typeface="Arial" panose="020B0604020202020204"/>
                <a:ea typeface="Arial" panose="020B0604020202020204"/>
                <a:sym typeface="+mn-ea"/>
              </a:rPr>
              <a:t>Após criar a conta no GitHub e ter todos os acessos aos repositórios acesse o link abaixo e faça o download do repositório “FAST_Report”;</a:t>
            </a:r>
            <a:endParaRPr lang="pt-BR" sz="1000" strike="noStrike">
              <a:solidFill>
                <a:schemeClr val="tx1"/>
              </a:solidFill>
              <a:latin typeface="Arial" panose="020B0604020202020204"/>
              <a:ea typeface="Arial" panose="020B0604020202020204"/>
              <a:sym typeface="+mn-ea"/>
            </a:endParaRPr>
          </a:p>
          <a:p>
            <a:pPr marL="336550" indent="-285750" algn="just">
              <a:lnSpc>
                <a:spcPct val="115000"/>
              </a:lnSpc>
              <a:buClr>
                <a:srgbClr val="00315D"/>
              </a:buClr>
              <a:buFont typeface="Arial" panose="020B0604020202020204" pitchFamily="34" charset="0"/>
              <a:buChar char="•"/>
            </a:pPr>
            <a:r>
              <a:rPr lang="pt-BR" sz="1000" strike="noStrike">
                <a:solidFill>
                  <a:srgbClr val="3B3B3B"/>
                </a:solidFill>
                <a:latin typeface="Arial" panose="020B0604020202020204"/>
                <a:ea typeface="Arial" panose="020B0604020202020204"/>
                <a:sym typeface="+mn-ea"/>
                <a:hlinkClick r:id="rId3" action="ppaction://hlinkfile">
                  <a:extLst>
                    <a:ext uri="{DAF060AB-1E55-43B9-8AAB-6FB025537F2F}">
                      <wpsdc:hlinkClr xmlns:wpsdc="http://www.wps.cn/officeDocument/2017/drawingmlCustomData" val="0D5BDC"/>
                      <wpsdc:folHlinkClr xmlns:wpsdc="http://www.wps.cn/officeDocument/2017/drawingmlCustomData" val="0D5BDC"/>
                      <wpsdc:hlinkUnderline xmlns:wpsdc="http://www.wps.cn/officeDocument/2017/drawingmlCustomData" val="0"/>
                    </a:ext>
                  </a:extLst>
                </a:hlinkClick>
              </a:rPr>
              <a:t>https://github.com/MauricioSEmbras/FAST_Report</a:t>
            </a:r>
            <a:endParaRPr lang="pt-BR" sz="1000" strike="noStrike">
              <a:solidFill>
                <a:srgbClr val="3B3B3B"/>
              </a:solidFill>
              <a:latin typeface="Arial" panose="020B0604020202020204"/>
              <a:ea typeface="Arial" panose="020B0604020202020204"/>
              <a:sym typeface="+mn-ea"/>
              <a:hlinkClick r:id="rId3" action="ppaction://hlinkfile">
                <a:extLst>
                  <a:ext uri="{DAF060AB-1E55-43B9-8AAB-6FB025537F2F}">
                    <wpsdc:hlinkClr xmlns:wpsdc="http://www.wps.cn/officeDocument/2017/drawingmlCustomData" val="0D5BDC"/>
                    <wpsdc:folHlinkClr xmlns:wpsdc="http://www.wps.cn/officeDocument/2017/drawingmlCustomData" val="0D5BDC"/>
                    <wpsdc:hlinkUnderline xmlns:wpsdc="http://www.wps.cn/officeDocument/2017/drawingmlCustomData" val="0"/>
                  </a:ext>
                </a:extLst>
              </a:hlinkClick>
            </a:endParaRPr>
          </a:p>
        </p:txBody>
      </p:sp>
      <p:graphicFrame>
        <p:nvGraphicFramePr>
          <p:cNvPr id="2" name="Espaço Reservado para Conteúdo 1"/>
          <p:cNvGraphicFramePr/>
          <p:nvPr>
            <p:ph/>
          </p:nvPr>
        </p:nvGraphicFramePr>
        <p:xfrm>
          <a:off x="1184910" y="1059815"/>
          <a:ext cx="6757035" cy="3279140"/>
        </p:xfrm>
        <a:graphic>
          <a:graphicData uri="http://schemas.openxmlformats.org/presentationml/2006/ole">
            <mc:AlternateContent xmlns:mc="http://schemas.openxmlformats.org/markup-compatibility/2006">
              <mc:Choice xmlns:v="urn:schemas-microsoft-com:vml" Requires="v">
                <p:oleObj spid="_x0000_s3" name="" r:id="rId4" imgW="11772900" imgH="5505450" progId="Paint.Picture">
                  <p:embed/>
                </p:oleObj>
              </mc:Choice>
              <mc:Fallback>
                <p:oleObj name="" r:id="rId4" imgW="11772900" imgH="5505450" progId="Paint.Picture">
                  <p:embed/>
                  <p:pic>
                    <p:nvPicPr>
                      <p:cNvPr id="0" name="Imagem 2"/>
                      <p:cNvPicPr/>
                      <p:nvPr/>
                    </p:nvPicPr>
                    <p:blipFill>
                      <a:blip r:embed="rId5"/>
                      <a:stretch>
                        <a:fillRect/>
                      </a:stretch>
                    </p:blipFill>
                    <p:spPr>
                      <a:xfrm>
                        <a:off x="1184910" y="1059815"/>
                        <a:ext cx="6757035" cy="32791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635" y="0"/>
            <a:ext cx="9130030" cy="572135"/>
          </a:xfrm>
          <a:prstGeom prst="rect">
            <a:avLst/>
          </a:prstGeom>
          <a:noFill/>
          <a:ln w="0">
            <a:noFill/>
          </a:ln>
        </p:spPr>
        <p:txBody>
          <a:bodyPr tIns="91440" bIns="91440" anchor="t">
            <a:normAutofit fontScale="91000"/>
          </a:bodyPr>
          <a:p>
            <a:pPr indent="0">
              <a:lnSpc>
                <a:spcPct val="100000"/>
              </a:lnSpc>
              <a:buNone/>
              <a:tabLst>
                <a:tab pos="0" algn="l"/>
              </a:tabLst>
            </a:pPr>
            <a:r>
              <a:rPr lang="pt-BR" sz="2635" b="1" strike="noStrike">
                <a:solidFill>
                  <a:srgbClr val="00315D"/>
                </a:solidFill>
                <a:latin typeface="Arial" panose="020B0604020202020204"/>
                <a:ea typeface="Arial" panose="020B0604020202020204"/>
                <a:sym typeface="+mn-ea"/>
              </a:rPr>
              <a:t>1. C</a:t>
            </a:r>
            <a:r>
              <a:rPr lang="pt-BR" sz="2635" b="1" strike="noStrike">
                <a:solidFill>
                  <a:srgbClr val="00315D"/>
                </a:solidFill>
                <a:latin typeface="Arial" panose="020B0604020202020204"/>
                <a:ea typeface="Arial" panose="020B0604020202020204"/>
                <a:sym typeface="+mn-ea"/>
              </a:rPr>
              <a:t>onfiguração</a:t>
            </a:r>
            <a:r>
              <a:rPr lang="pt-BR" sz="2635" b="1" strike="noStrike">
                <a:solidFill>
                  <a:srgbClr val="00315D"/>
                </a:solidFill>
                <a:latin typeface="Arial" panose="020B0604020202020204"/>
                <a:ea typeface="Arial" panose="020B0604020202020204"/>
                <a:sym typeface="+mn-ea"/>
              </a:rPr>
              <a:t> do Terminal GIT e chave SSH</a:t>
            </a:r>
            <a:endParaRPr lang="pt-BR" sz="2635" b="1" strike="noStrike" spc="-1">
              <a:solidFill>
                <a:srgbClr val="00315D"/>
              </a:solidFill>
              <a:latin typeface="Arial" panose="020B0604020202020204"/>
              <a:ea typeface="Arial" panose="020B0604020202020204"/>
              <a:sym typeface="+mn-ea"/>
            </a:endParaRPr>
          </a:p>
        </p:txBody>
      </p:sp>
      <p:grpSp>
        <p:nvGrpSpPr>
          <p:cNvPr id="90" name="Google Shape;64;p14"/>
          <p:cNvGrpSpPr/>
          <p:nvPr/>
        </p:nvGrpSpPr>
        <p:grpSpPr>
          <a:xfrm>
            <a:off x="-360" y="4570920"/>
            <a:ext cx="9144000" cy="596520"/>
            <a:chOff x="-360" y="4570920"/>
            <a:chExt cx="9144000" cy="596520"/>
          </a:xfrm>
        </p:grpSpPr>
        <p:sp>
          <p:nvSpPr>
            <p:cNvPr id="91" name="Google Shape;65;p14"/>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92" name="Google Shape;66;p14"/>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93" name="Google Shape;67;p14"/>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sp>
        <p:nvSpPr>
          <p:cNvPr id="110" name="PlaceHolder 2"/>
          <p:cNvSpPr>
            <a:spLocks noGrp="1"/>
          </p:cNvSpPr>
          <p:nvPr/>
        </p:nvSpPr>
        <p:spPr>
          <a:xfrm>
            <a:off x="5868035" y="608330"/>
            <a:ext cx="2981325" cy="3926205"/>
          </a:xfrm>
          <a:prstGeom prst="rect">
            <a:avLst/>
          </a:prstGeom>
          <a:noFill/>
          <a:ln w="0">
            <a:noFill/>
          </a:ln>
        </p:spPr>
        <p:txBody>
          <a:bodyPr lIns="0" tIns="91440" rIns="0" bIns="91440" anchor="t">
            <a:noAutofit/>
          </a:bodyPr>
          <a:lstStyle>
            <a:lvl1pPr/>
            <a:lvl2pPr/>
            <a:lvl3pPr/>
            <a:lvl4pPr/>
            <a:lvl5pPr/>
            <a:lvl6pPr/>
            <a:lvl7pPr/>
            <a:lvl8pPr/>
            <a:lvl9pPr/>
          </a:lstStyle>
          <a:p>
            <a:pPr marL="50800" indent="0" algn="just">
              <a:lnSpc>
                <a:spcPct val="115000"/>
              </a:lnSpc>
              <a:buClr>
                <a:srgbClr val="00315D"/>
              </a:buClr>
              <a:buFont typeface="Arial" panose="020B0604020202020204" pitchFamily="34" charset="0"/>
              <a:buNone/>
            </a:pPr>
            <a:endParaRPr lang="pt-BR" sz="1000" b="0" strike="noStrike">
              <a:solidFill>
                <a:srgbClr val="3B3B3B"/>
              </a:solidFill>
              <a:latin typeface="Arial" panose="020B0604020202020204"/>
              <a:ea typeface="Arial" panose="020B0604020202020204"/>
              <a:sym typeface="+mn-ea"/>
            </a:endParaRPr>
          </a:p>
          <a:p>
            <a:pPr marL="50800" indent="0" algn="ctr">
              <a:lnSpc>
                <a:spcPct val="115000"/>
              </a:lnSpc>
              <a:buClr>
                <a:srgbClr val="00315D"/>
              </a:buClr>
              <a:buFont typeface="Arial" panose="020B0604020202020204"/>
              <a:buNone/>
            </a:pPr>
            <a:r>
              <a:rPr lang="pt-BR" sz="1000" b="1">
                <a:solidFill>
                  <a:srgbClr val="00315D"/>
                </a:solidFill>
                <a:latin typeface="Arial" panose="020B0604020202020204"/>
                <a:ea typeface="Arial" panose="020B0604020202020204"/>
                <a:sym typeface="+mn-ea"/>
              </a:rPr>
              <a:t>Criação da chave SSH</a:t>
            </a: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1</a:t>
            </a:r>
            <a:r>
              <a:rPr lang="pt-BR" sz="1000">
                <a:solidFill>
                  <a:schemeClr val="tx1"/>
                </a:solidFill>
                <a:latin typeface="Arial" panose="020B0604020202020204"/>
                <a:ea typeface="Arial" panose="020B0604020202020204"/>
                <a:sym typeface="+mn-ea"/>
              </a:rPr>
              <a:t>: Insira o seu nome e pressione “Enter”;</a:t>
            </a:r>
            <a:endParaRPr lang="pt-BR" sz="1000" b="0" strike="noStrike">
              <a:solidFill>
                <a:schemeClr val="tx1"/>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2</a:t>
            </a:r>
            <a:r>
              <a:rPr lang="pt-BR" sz="1000">
                <a:solidFill>
                  <a:schemeClr val="tx1"/>
                </a:solidFill>
                <a:latin typeface="Arial" panose="020B0604020202020204"/>
                <a:ea typeface="Arial" panose="020B0604020202020204"/>
                <a:sym typeface="+mn-ea"/>
              </a:rPr>
              <a:t>: Insira o seu e-mail e pressione “Enter”;</a:t>
            </a:r>
            <a:endParaRPr lang="pt-BR" sz="1000">
              <a:solidFill>
                <a:schemeClr val="tx1"/>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3</a:t>
            </a:r>
            <a:r>
              <a:rPr lang="pt-BR" sz="1000">
                <a:solidFill>
                  <a:schemeClr val="tx1"/>
                </a:solidFill>
                <a:latin typeface="Arial" panose="020B0604020202020204"/>
                <a:ea typeface="Arial" panose="020B0604020202020204"/>
                <a:sym typeface="+mn-ea"/>
              </a:rPr>
              <a:t>: Deixe em branco e pressione “Enter”;</a:t>
            </a:r>
            <a:endParaRPr lang="pt-BR" sz="1000">
              <a:solidFill>
                <a:schemeClr val="tx1"/>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4</a:t>
            </a:r>
            <a:r>
              <a:rPr lang="pt-BR" sz="1000">
                <a:solidFill>
                  <a:schemeClr val="tx1"/>
                </a:solidFill>
                <a:latin typeface="Arial" panose="020B0604020202020204"/>
                <a:ea typeface="Arial" panose="020B0604020202020204"/>
                <a:sym typeface="+mn-ea"/>
              </a:rPr>
              <a:t>: Para finalizar pressione “Enter”</a:t>
            </a:r>
            <a:r>
              <a:rPr lang="pt-BR" sz="1000">
                <a:solidFill>
                  <a:srgbClr val="3B3B3B"/>
                </a:solidFill>
                <a:latin typeface="Arial" panose="020B0604020202020204"/>
                <a:ea typeface="Arial" panose="020B0604020202020204"/>
                <a:sym typeface="+mn-ea"/>
              </a:rPr>
              <a:t>.</a:t>
            </a: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endParaRPr lang="pt-BR" sz="1000">
              <a:solidFill>
                <a:srgbClr val="3B3B3B"/>
              </a:solidFill>
              <a:latin typeface="Arial" panose="020B0604020202020204"/>
              <a:ea typeface="Arial" panose="020B0604020202020204"/>
              <a:sym typeface="+mn-ea"/>
            </a:endParaRPr>
          </a:p>
          <a:p>
            <a:pPr marL="50800" indent="0" algn="ctr">
              <a:lnSpc>
                <a:spcPct val="115000"/>
              </a:lnSpc>
              <a:buClr>
                <a:srgbClr val="00315D"/>
              </a:buClr>
              <a:buFont typeface="Arial" panose="020B0604020202020204" pitchFamily="34" charset="0"/>
              <a:buNone/>
            </a:pPr>
            <a:r>
              <a:rPr lang="pt-BR" sz="1000" b="1">
                <a:solidFill>
                  <a:srgbClr val="00315D"/>
                </a:solidFill>
                <a:latin typeface="Arial" panose="020B0604020202020204"/>
                <a:ea typeface="Arial" panose="020B0604020202020204"/>
                <a:sym typeface="+mn-ea"/>
              </a:rPr>
              <a:t>Configuração da chave SSH no GITHUB</a:t>
            </a:r>
            <a:endParaRPr lang="pt-BR" sz="1000" b="1">
              <a:solidFill>
                <a:srgbClr val="00315D"/>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1</a:t>
            </a:r>
            <a:r>
              <a:rPr lang="pt-BR" sz="1000">
                <a:solidFill>
                  <a:srgbClr val="3B3B3B"/>
                </a:solidFill>
                <a:latin typeface="Arial" panose="020B0604020202020204"/>
                <a:ea typeface="Arial" panose="020B0604020202020204"/>
                <a:sym typeface="+mn-ea"/>
              </a:rPr>
              <a:t>:</a:t>
            </a:r>
            <a:r>
              <a:rPr lang="pt-BR" sz="1000">
                <a:solidFill>
                  <a:schemeClr val="tx1"/>
                </a:solidFill>
                <a:latin typeface="Arial" panose="020B0604020202020204"/>
                <a:ea typeface="Arial" panose="020B0604020202020204"/>
                <a:sym typeface="+mn-ea"/>
              </a:rPr>
              <a:t> No canto superior direito, clicar na figura do perfil e acessar</a:t>
            </a:r>
            <a:r>
              <a:rPr lang="pt-BR" sz="1000">
                <a:solidFill>
                  <a:srgbClr val="3B3B3B"/>
                </a:solidFill>
                <a:latin typeface="Arial" panose="020B0604020202020204"/>
                <a:ea typeface="Arial" panose="020B0604020202020204"/>
                <a:sym typeface="+mn-ea"/>
              </a:rPr>
              <a:t> “</a:t>
            </a:r>
            <a:r>
              <a:rPr lang="pt-BR" sz="1000">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Settings</a:t>
            </a:r>
            <a:r>
              <a:rPr lang="pt-BR" sz="1000">
                <a:solidFill>
                  <a:srgbClr val="3B3B3B"/>
                </a:solidFill>
                <a:latin typeface="Arial" panose="020B0604020202020204"/>
                <a:ea typeface="Arial" panose="020B0604020202020204"/>
                <a:sym typeface="+mn-ea"/>
              </a:rPr>
              <a:t>”;</a:t>
            </a:r>
            <a:endParaRPr lang="pt-BR" sz="1000">
              <a:solidFill>
                <a:srgbClr val="3B3B3B"/>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2</a:t>
            </a:r>
            <a:r>
              <a:rPr lang="pt-BR" sz="1000">
                <a:solidFill>
                  <a:srgbClr val="3B3B3B"/>
                </a:solidFill>
                <a:latin typeface="Arial" panose="020B0604020202020204"/>
                <a:ea typeface="Arial" panose="020B0604020202020204"/>
                <a:sym typeface="+mn-ea"/>
              </a:rPr>
              <a:t>: </a:t>
            </a:r>
            <a:r>
              <a:rPr lang="pt-BR" sz="1000">
                <a:solidFill>
                  <a:schemeClr val="tx1"/>
                </a:solidFill>
                <a:latin typeface="Arial" panose="020B0604020202020204"/>
                <a:ea typeface="Arial" panose="020B0604020202020204"/>
                <a:sym typeface="+mn-ea"/>
              </a:rPr>
              <a:t>No menu lateral esquerdo, vá em </a:t>
            </a:r>
            <a:r>
              <a:rPr lang="pt-BR" sz="1000">
                <a:solidFill>
                  <a:srgbClr val="3B3B3B"/>
                </a:solidFill>
                <a:latin typeface="Arial" panose="020B0604020202020204"/>
                <a:ea typeface="Arial" panose="020B0604020202020204"/>
                <a:sym typeface="+mn-ea"/>
              </a:rPr>
              <a:t>“</a:t>
            </a:r>
            <a:r>
              <a:rPr lang="pt-BR" sz="1000">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SSH and GPG keys</a:t>
            </a:r>
            <a:r>
              <a:rPr lang="pt-BR" sz="1000">
                <a:solidFill>
                  <a:srgbClr val="3B3B3B"/>
                </a:solidFill>
                <a:latin typeface="Arial" panose="020B0604020202020204"/>
                <a:ea typeface="Arial" panose="020B0604020202020204"/>
                <a:sym typeface="+mn-ea"/>
              </a:rPr>
              <a:t>”</a:t>
            </a:r>
            <a:r>
              <a:rPr lang="pt-BR" sz="1000">
                <a:solidFill>
                  <a:schemeClr val="tx1"/>
                </a:solidFill>
                <a:latin typeface="Arial" panose="020B0604020202020204"/>
                <a:ea typeface="Arial" panose="020B0604020202020204"/>
                <a:sym typeface="+mn-ea"/>
              </a:rPr>
              <a:t> e verá a tela de inserção da sua chave criada anteriormente.</a:t>
            </a: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endParaRPr lang="pt-BR" sz="1000">
              <a:solidFill>
                <a:srgbClr val="3B3B3B"/>
              </a:solidFill>
              <a:latin typeface="Arial" panose="020B0604020202020204"/>
              <a:ea typeface="Arial" panose="020B0604020202020204"/>
              <a:sym typeface="+mn-ea"/>
            </a:endParaRPr>
          </a:p>
          <a:p>
            <a:pPr marL="336550" indent="-285750" algn="just">
              <a:lnSpc>
                <a:spcPct val="115000"/>
              </a:lnSpc>
              <a:buClr>
                <a:srgbClr val="00315D"/>
              </a:buClr>
              <a:buFont typeface="Arial" panose="020B0604020202020204" pitchFamily="34" charset="0"/>
              <a:buNone/>
            </a:pPr>
            <a:r>
              <a:rPr lang="pt-BR" sz="1600" b="0" strike="noStrike">
                <a:solidFill>
                  <a:srgbClr val="3B3B3B"/>
                </a:solidFill>
                <a:latin typeface="Arial" panose="020B0604020202020204"/>
                <a:ea typeface="Arial" panose="020B0604020202020204"/>
                <a:sym typeface="+mn-ea"/>
              </a:rPr>
              <a:t>	</a:t>
            </a:r>
            <a:endParaRPr lang="pt-BR" sz="1600" strike="noStrike">
              <a:solidFill>
                <a:srgbClr val="00B050"/>
              </a:solidFill>
              <a:latin typeface="Arial" panose="020B0604020202020204"/>
              <a:ea typeface="Arial" panose="020B0604020202020204"/>
              <a:sym typeface="+mn-ea"/>
            </a:endParaRPr>
          </a:p>
        </p:txBody>
      </p:sp>
      <p:pic>
        <p:nvPicPr>
          <p:cNvPr id="5" name="Vídeo sem título ‐ Feito com o Clipchamp">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131445" y="730250"/>
            <a:ext cx="5622925" cy="3163570"/>
          </a:xfrm>
          <a:prstGeom prst="rect">
            <a:avLst/>
          </a:prstGeom>
        </p:spPr>
      </p:pic>
      <p:sp>
        <p:nvSpPr>
          <p:cNvPr id="6" name="Caixa de Texto 5"/>
          <p:cNvSpPr txBox="1"/>
          <p:nvPr/>
        </p:nvSpPr>
        <p:spPr>
          <a:xfrm>
            <a:off x="35560" y="3893820"/>
            <a:ext cx="5622290" cy="368300"/>
          </a:xfrm>
          <a:prstGeom prst="rect">
            <a:avLst/>
          </a:prstGeom>
          <a:noFill/>
        </p:spPr>
        <p:txBody>
          <a:bodyPr wrap="square" rtlCol="0">
            <a:spAutoFit/>
          </a:bodyPr>
          <a:p>
            <a:pPr algn="l"/>
            <a:r>
              <a:rPr lang="pt-BR" sz="900" b="1">
                <a:solidFill>
                  <a:schemeClr val="tx1"/>
                </a:solidFill>
                <a:latin typeface="Arial" panose="020B0604020202020204"/>
                <a:ea typeface="Arial" panose="020B0604020202020204"/>
                <a:sym typeface="+mn-ea"/>
              </a:rPr>
              <a:t>OBS:</a:t>
            </a:r>
            <a:r>
              <a:rPr lang="pt-BR" sz="900">
                <a:solidFill>
                  <a:schemeClr val="tx1"/>
                </a:solidFill>
                <a:latin typeface="Arial" panose="020B0604020202020204"/>
                <a:ea typeface="Arial" panose="020B0604020202020204"/>
                <a:sym typeface="+mn-ea"/>
              </a:rPr>
              <a:t> Após extrair os arquivos, instale o aplicativo “Git-2.41.0-64-bit” e </a:t>
            </a:r>
            <a:r>
              <a:rPr lang="pt-BR" sz="900" b="1">
                <a:solidFill>
                  <a:schemeClr val="tx1"/>
                </a:solidFill>
                <a:latin typeface="Arial" panose="020B0604020202020204"/>
                <a:ea typeface="Arial" panose="020B0604020202020204"/>
                <a:sym typeface="+mn-ea"/>
              </a:rPr>
              <a:t>avance até o fim da instalação</a:t>
            </a:r>
            <a:r>
              <a:rPr lang="pt-BR" sz="900">
                <a:solidFill>
                  <a:schemeClr val="tx1"/>
                </a:solidFill>
                <a:latin typeface="Arial" panose="020B0604020202020204"/>
                <a:ea typeface="Arial" panose="020B0604020202020204"/>
                <a:sym typeface="+mn-ea"/>
              </a:rPr>
              <a:t>.</a:t>
            </a:r>
            <a:endParaRPr lang="pt-BR" sz="900" b="0" strike="noStrike">
              <a:solidFill>
                <a:schemeClr val="tx1"/>
              </a:solidFill>
              <a:latin typeface="Arial" panose="020B0604020202020204"/>
              <a:ea typeface="Arial" panose="020B0604020202020204"/>
              <a:sym typeface="+mn-ea"/>
            </a:endParaRPr>
          </a:p>
          <a:p>
            <a:endParaRPr lang="pt-BR" altLang="en-US" sz="900" b="0" strike="noStrike">
              <a:solidFill>
                <a:schemeClr val="tx1"/>
              </a:solidFill>
              <a:latin typeface="Arial" panose="020B0604020202020204"/>
              <a:ea typeface="Arial" panose="020B0604020202020204"/>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fullScrn="0">
              <p:cMediaNode>
                <p:cTn id="2" fill="hold" display="1">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35560" y="3810"/>
            <a:ext cx="9107805" cy="572135"/>
          </a:xfrm>
          <a:prstGeom prst="rect">
            <a:avLst/>
          </a:prstGeom>
          <a:noFill/>
          <a:ln w="0">
            <a:noFill/>
          </a:ln>
        </p:spPr>
        <p:txBody>
          <a:bodyPr tIns="91440" bIns="91440" anchor="t"/>
          <a:p>
            <a:pPr indent="0">
              <a:lnSpc>
                <a:spcPct val="100000"/>
              </a:lnSpc>
              <a:buNone/>
              <a:tabLst>
                <a:tab pos="0" algn="l"/>
              </a:tabLst>
            </a:pPr>
            <a:r>
              <a:rPr lang="pt-BR" sz="2400" b="1" strike="noStrike">
                <a:solidFill>
                  <a:srgbClr val="00315D"/>
                </a:solidFill>
                <a:latin typeface="Arial" panose="020B0604020202020204"/>
                <a:ea typeface="Arial" panose="020B0604020202020204"/>
                <a:sym typeface="+mn-ea"/>
              </a:rPr>
              <a:t>2. Configuração do GSR Designer</a:t>
            </a:r>
            <a:endParaRPr lang="pt-BR" sz="2400" b="1" strike="noStrike" spc="-1">
              <a:solidFill>
                <a:srgbClr val="00315D"/>
              </a:solidFill>
              <a:latin typeface="Arial" panose="020B0604020202020204"/>
              <a:ea typeface="Arial" panose="020B0604020202020204"/>
              <a:sym typeface="+mn-ea"/>
            </a:endParaRPr>
          </a:p>
        </p:txBody>
      </p:sp>
      <p:grpSp>
        <p:nvGrpSpPr>
          <p:cNvPr id="90" name="Google Shape;64;p14"/>
          <p:cNvGrpSpPr/>
          <p:nvPr/>
        </p:nvGrpSpPr>
        <p:grpSpPr>
          <a:xfrm>
            <a:off x="-360" y="4570920"/>
            <a:ext cx="9144000" cy="596520"/>
            <a:chOff x="-360" y="4570920"/>
            <a:chExt cx="9144000" cy="596520"/>
          </a:xfrm>
        </p:grpSpPr>
        <p:sp>
          <p:nvSpPr>
            <p:cNvPr id="91" name="Google Shape;65;p14"/>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92" name="Google Shape;66;p14"/>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93" name="Google Shape;67;p14"/>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sp>
        <p:nvSpPr>
          <p:cNvPr id="110" name="PlaceHolder 2"/>
          <p:cNvSpPr>
            <a:spLocks noGrp="1"/>
          </p:cNvSpPr>
          <p:nvPr/>
        </p:nvSpPr>
        <p:spPr>
          <a:xfrm>
            <a:off x="5868000" y="609750"/>
            <a:ext cx="2980800" cy="3927600"/>
          </a:xfrm>
          <a:prstGeom prst="rect">
            <a:avLst/>
          </a:prstGeom>
          <a:noFill/>
          <a:ln w="0">
            <a:noFill/>
          </a:ln>
        </p:spPr>
        <p:txBody>
          <a:bodyPr lIns="0" tIns="91440" rIns="0" bIns="91440" anchor="t">
            <a:noAutofit/>
          </a:bodyPr>
          <a:lstStyle>
            <a:lvl1pPr/>
            <a:lvl2pPr/>
            <a:lvl3pPr/>
            <a:lvl4pPr/>
            <a:lvl5pPr/>
            <a:lvl6pPr/>
            <a:lvl7pPr/>
            <a:lvl8pPr/>
            <a:lvl9pPr/>
          </a:lstStyle>
          <a:p>
            <a:pPr marL="222250" indent="-171450" algn="l">
              <a:lnSpc>
                <a:spcPct val="115000"/>
              </a:lnSpc>
              <a:buClr>
                <a:srgbClr val="00315D"/>
              </a:buClr>
              <a:buFont typeface="Arial" panose="020B0604020202020204" pitchFamily="34" charset="0"/>
              <a:buChar char="•"/>
            </a:pPr>
            <a:r>
              <a:rPr lang="pt-BR" sz="1000" b="0" strike="noStrike">
                <a:solidFill>
                  <a:schemeClr val="tx1"/>
                </a:solidFill>
                <a:latin typeface="Arial" panose="020B0604020202020204"/>
                <a:ea typeface="Arial" panose="020B0604020202020204"/>
                <a:sym typeface="+mn-ea"/>
              </a:rPr>
              <a:t>Para executar o GSR Designer em sua máquina será preciso mover o arquivo</a:t>
            </a:r>
            <a:r>
              <a:rPr lang="pt-BR" sz="1000" b="0" strike="noStrike">
                <a:solidFill>
                  <a:srgbClr val="3B3B3B"/>
                </a:solidFill>
                <a:latin typeface="Arial" panose="020B0604020202020204"/>
                <a:ea typeface="Arial" panose="020B0604020202020204"/>
                <a:sym typeface="+mn-ea"/>
              </a:rPr>
              <a:t> “</a:t>
            </a:r>
            <a:r>
              <a:rPr lang="pt-BR" sz="1000" b="0" strike="noStrike">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siap_sys.dll</a:t>
            </a:r>
            <a:r>
              <a:rPr lang="pt-BR" sz="1000" b="0" strike="noStrike">
                <a:solidFill>
                  <a:srgbClr val="3B3B3B"/>
                </a:solidFill>
                <a:latin typeface="Arial" panose="020B0604020202020204"/>
                <a:ea typeface="Arial" panose="020B0604020202020204"/>
                <a:sym typeface="+mn-ea"/>
              </a:rPr>
              <a:t>” </a:t>
            </a:r>
            <a:r>
              <a:rPr lang="pt-BR" sz="1000" b="0" strike="noStrike">
                <a:solidFill>
                  <a:schemeClr val="tx1"/>
                </a:solidFill>
                <a:latin typeface="Arial" panose="020B0604020202020204"/>
                <a:ea typeface="Arial" panose="020B0604020202020204"/>
                <a:sym typeface="+mn-ea"/>
              </a:rPr>
              <a:t>para a pasta</a:t>
            </a:r>
            <a:r>
              <a:rPr lang="pt-BR" sz="1000" b="0" strike="noStrike">
                <a:solidFill>
                  <a:srgbClr val="3B3B3B"/>
                </a:solidFill>
                <a:latin typeface="Arial" panose="020B0604020202020204"/>
                <a:ea typeface="Arial" panose="020B0604020202020204"/>
                <a:sym typeface="+mn-ea"/>
              </a:rPr>
              <a:t> “</a:t>
            </a:r>
            <a:r>
              <a:rPr lang="pt-BR" sz="1000" b="0" strike="noStrike">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gsr-designer</a:t>
            </a:r>
            <a:r>
              <a:rPr lang="pt-BR" sz="1000" b="0" strike="noStrike">
                <a:solidFill>
                  <a:srgbClr val="3B3B3B"/>
                </a:solidFill>
                <a:latin typeface="Arial" panose="020B0604020202020204"/>
                <a:ea typeface="Arial" panose="020B0604020202020204"/>
                <a:sym typeface="+mn-ea"/>
              </a:rPr>
              <a:t>”;</a:t>
            </a:r>
            <a:endParaRPr lang="pt-BR" sz="1000" b="0" strike="noStrike">
              <a:solidFill>
                <a:srgbClr val="3B3B3B"/>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0" strike="noStrike">
                <a:solidFill>
                  <a:schemeClr val="tx1"/>
                </a:solidFill>
                <a:latin typeface="Arial" panose="020B0604020202020204"/>
                <a:ea typeface="Arial" panose="020B0604020202020204"/>
                <a:sym typeface="+mn-ea"/>
              </a:rPr>
              <a:t>Depois entre na pasta</a:t>
            </a:r>
            <a:r>
              <a:rPr lang="pt-BR" sz="1000" b="0" strike="noStrike">
                <a:solidFill>
                  <a:srgbClr val="3B3B3B"/>
                </a:solidFill>
                <a:latin typeface="Arial" panose="020B0604020202020204"/>
                <a:ea typeface="Arial" panose="020B0604020202020204"/>
                <a:sym typeface="+mn-ea"/>
              </a:rPr>
              <a:t> “</a:t>
            </a:r>
            <a:r>
              <a:rPr lang="pt-BR" sz="1000" b="0" strike="noStrike">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gsr-designer</a:t>
            </a:r>
            <a:r>
              <a:rPr lang="pt-BR" sz="1000" b="0" strike="noStrike">
                <a:solidFill>
                  <a:srgbClr val="3B3B3B"/>
                </a:solidFill>
                <a:latin typeface="Arial" panose="020B0604020202020204"/>
                <a:ea typeface="Arial" panose="020B0604020202020204"/>
                <a:sym typeface="+mn-ea"/>
              </a:rPr>
              <a:t>”</a:t>
            </a:r>
            <a:r>
              <a:rPr lang="pt-BR" sz="1000" b="0" strike="noStrike">
                <a:solidFill>
                  <a:schemeClr val="tx1"/>
                </a:solidFill>
                <a:latin typeface="Arial" panose="020B0604020202020204"/>
                <a:ea typeface="Arial" panose="020B0604020202020204"/>
                <a:sym typeface="+mn-ea"/>
              </a:rPr>
              <a:t> e execute</a:t>
            </a:r>
            <a:r>
              <a:rPr lang="pt-BR" sz="1000" b="0" strike="noStrike">
                <a:solidFill>
                  <a:srgbClr val="3B3B3B"/>
                </a:solidFill>
                <a:latin typeface="Arial" panose="020B0604020202020204"/>
                <a:ea typeface="Arial" panose="020B0604020202020204"/>
                <a:sym typeface="+mn-ea"/>
              </a:rPr>
              <a:t> </a:t>
            </a:r>
            <a:r>
              <a:rPr lang="pt-BR" sz="1000" b="0" strike="noStrike">
                <a:solidFill>
                  <a:schemeClr val="tx1"/>
                </a:solidFill>
                <a:latin typeface="Arial" panose="020B0604020202020204"/>
                <a:ea typeface="Arial" panose="020B0604020202020204"/>
                <a:sym typeface="+mn-ea"/>
              </a:rPr>
              <a:t>como </a:t>
            </a:r>
            <a:r>
              <a:rPr lang="pt-BR" sz="1000" b="1" u="sng" strike="noStrike">
                <a:solidFill>
                  <a:schemeClr val="tx1"/>
                </a:solidFill>
                <a:latin typeface="Arial" panose="020B0604020202020204"/>
                <a:ea typeface="Arial" panose="020B0604020202020204"/>
                <a:sym typeface="+mn-ea"/>
              </a:rPr>
              <a:t>administrador</a:t>
            </a:r>
            <a:r>
              <a:rPr lang="pt-BR" sz="1000" b="0" strike="noStrike">
                <a:solidFill>
                  <a:schemeClr val="tx1"/>
                </a:solidFill>
                <a:latin typeface="Arial" panose="020B0604020202020204"/>
                <a:ea typeface="Arial" panose="020B0604020202020204"/>
                <a:sym typeface="+mn-ea"/>
              </a:rPr>
              <a:t> o aplicativo </a:t>
            </a:r>
            <a:r>
              <a:rPr lang="pt-BR" sz="1000" b="0" strike="noStrike">
                <a:solidFill>
                  <a:srgbClr val="3B3B3B"/>
                </a:solidFill>
                <a:latin typeface="Arial" panose="020B0604020202020204"/>
                <a:ea typeface="Arial" panose="020B0604020202020204"/>
                <a:sym typeface="+mn-ea"/>
              </a:rPr>
              <a:t>“</a:t>
            </a:r>
            <a:r>
              <a:rPr lang="pt-BR" sz="1000" b="0" strike="noStrike">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gsr_designer.exe</a:t>
            </a:r>
            <a:r>
              <a:rPr lang="pt-BR" sz="1000" b="0" strike="noStrike">
                <a:solidFill>
                  <a:srgbClr val="3B3B3B"/>
                </a:solidFill>
                <a:latin typeface="Arial" panose="020B0604020202020204"/>
                <a:ea typeface="Arial" panose="020B0604020202020204"/>
                <a:sym typeface="+mn-ea"/>
              </a:rPr>
              <a:t>”.</a:t>
            </a:r>
            <a:endParaRPr lang="pt-BR" sz="1000" b="0" strike="noStrike">
              <a:solidFill>
                <a:srgbClr val="3B3B3B"/>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rgbClr val="3B3B3B"/>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rgbClr val="3B3B3B"/>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strike="noStrike">
                <a:solidFill>
                  <a:schemeClr val="tx1"/>
                </a:solidFill>
                <a:latin typeface="Arial" panose="020B0604020202020204"/>
                <a:ea typeface="Arial" panose="020B0604020202020204"/>
                <a:sym typeface="+mn-ea"/>
              </a:rPr>
              <a:t>Alias</a:t>
            </a:r>
            <a:r>
              <a:rPr lang="pt-BR" sz="1000" b="0" strike="noStrike">
                <a:solidFill>
                  <a:schemeClr val="tx1"/>
                </a:solidFill>
                <a:latin typeface="Arial" panose="020B0604020202020204"/>
                <a:ea typeface="Arial" panose="020B0604020202020204"/>
                <a:sym typeface="+mn-ea"/>
              </a:rPr>
              <a:t>: siap2000_pm_jacarei</a:t>
            </a: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strike="noStrike">
                <a:solidFill>
                  <a:schemeClr val="tx1"/>
                </a:solidFill>
                <a:latin typeface="Arial" panose="020B0604020202020204"/>
                <a:ea typeface="Arial" panose="020B0604020202020204"/>
                <a:sym typeface="+mn-ea"/>
              </a:rPr>
              <a:t>SGBD</a:t>
            </a:r>
            <a:r>
              <a:rPr lang="pt-BR" sz="1000" b="0" strike="noStrike">
                <a:solidFill>
                  <a:schemeClr val="tx1"/>
                </a:solidFill>
                <a:latin typeface="Arial" panose="020B0604020202020204"/>
                <a:ea typeface="Arial" panose="020B0604020202020204"/>
                <a:sym typeface="+mn-ea"/>
              </a:rPr>
              <a:t>: PostgreSQL </a:t>
            </a: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strike="noStrike">
                <a:solidFill>
                  <a:schemeClr val="tx1"/>
                </a:solidFill>
                <a:latin typeface="Arial" panose="020B0604020202020204"/>
                <a:ea typeface="Arial" panose="020B0604020202020204"/>
                <a:sym typeface="+mn-ea"/>
              </a:rPr>
              <a:t>Servidor</a:t>
            </a:r>
            <a:r>
              <a:rPr lang="pt-BR" sz="1000" b="0" strike="noStrike">
                <a:solidFill>
                  <a:schemeClr val="tx1"/>
                </a:solidFill>
                <a:latin typeface="Arial" panose="020B0604020202020204"/>
                <a:ea typeface="Arial" panose="020B0604020202020204"/>
                <a:sym typeface="+mn-ea"/>
              </a:rPr>
              <a:t>: 172.16.80.62</a:t>
            </a: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strike="noStrike">
                <a:solidFill>
                  <a:schemeClr val="tx1"/>
                </a:solidFill>
                <a:latin typeface="Arial" panose="020B0604020202020204"/>
                <a:ea typeface="Arial" panose="020B0604020202020204"/>
                <a:sym typeface="+mn-ea"/>
              </a:rPr>
              <a:t>Banco de dados</a:t>
            </a:r>
            <a:r>
              <a:rPr lang="pt-BR" sz="1000" b="0" strike="noStrike">
                <a:solidFill>
                  <a:schemeClr val="tx1"/>
                </a:solidFill>
                <a:latin typeface="Arial" panose="020B0604020202020204"/>
                <a:ea typeface="Arial" panose="020B0604020202020204"/>
                <a:sym typeface="+mn-ea"/>
              </a:rPr>
              <a:t>: siap2000_pm_jacarei</a:t>
            </a: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Obs: Não é possível registrar bancos oficiais no GSR. </a:t>
            </a:r>
            <a:endParaRPr lang="pt-BR" sz="1000" b="1"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1" strike="noStrike">
              <a:solidFill>
                <a:schemeClr val="tx1"/>
              </a:solidFill>
              <a:latin typeface="Arial" panose="020B0604020202020204"/>
              <a:ea typeface="Arial" panose="020B0604020202020204"/>
              <a:sym typeface="+mn-ea"/>
            </a:endParaRPr>
          </a:p>
        </p:txBody>
      </p:sp>
      <p:pic>
        <p:nvPicPr>
          <p:cNvPr id="4" name="Vídeo sem título ‐ Feito com o Clipchamp (1)">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133200" y="728550"/>
            <a:ext cx="5623200" cy="31632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8" name="Título 1"/>
          <p:cNvSpPr>
            <a:spLocks noGrp="1"/>
          </p:cNvSpPr>
          <p:nvPr/>
        </p:nvSpPr>
        <p:spPr>
          <a:xfrm>
            <a:off x="6985" y="0"/>
            <a:ext cx="9137015" cy="572135"/>
          </a:xfrm>
          <a:prstGeom prst="rect">
            <a:avLst/>
          </a:prstGeom>
          <a:noFill/>
          <a:ln w="0">
            <a:noFill/>
          </a:ln>
        </p:spPr>
        <p:txBody>
          <a:bodyPr lIns="0" tIns="0" rIns="0" bIns="0" anchor="ctr">
            <a:noAutofit/>
          </a:bodyPr>
          <a:lstStyle>
            <a:lvl1pPr/>
          </a:lstStyle>
          <a:p>
            <a:r>
              <a:rPr lang="pt-BR" sz="2400" b="1" i="0" strike="noStrike">
                <a:solidFill>
                  <a:srgbClr val="00315D"/>
                </a:solidFill>
                <a:latin typeface="Arial" panose="020B0604020202020204"/>
                <a:ea typeface="Arial" panose="020B0604020202020204"/>
                <a:sym typeface="+mn-ea"/>
              </a:rPr>
              <a:t> 3. Campos mais utilizados</a:t>
            </a:r>
            <a:endParaRPr lang="pt-BR" altLang="en-US" sz="2400" b="1" i="0" strike="noStrike">
              <a:solidFill>
                <a:srgbClr val="00315D"/>
              </a:solidFill>
              <a:latin typeface="Arial" panose="020B0604020202020204"/>
              <a:ea typeface="Arial" panose="020B0604020202020204"/>
              <a:sym typeface="+mn-ea"/>
            </a:endParaRPr>
          </a:p>
        </p:txBody>
      </p:sp>
      <p:graphicFrame>
        <p:nvGraphicFramePr>
          <p:cNvPr id="11" name="Espaço Reservado para Conteúdo 10"/>
          <p:cNvGraphicFramePr>
            <a:graphicFrameLocks noChangeAspect="1"/>
          </p:cNvGraphicFramePr>
          <p:nvPr>
            <p:ph/>
          </p:nvPr>
        </p:nvGraphicFramePr>
        <p:xfrm>
          <a:off x="434975" y="627380"/>
          <a:ext cx="8272145" cy="3569970"/>
        </p:xfrm>
        <a:graphic>
          <a:graphicData uri="http://schemas.openxmlformats.org/presentationml/2006/ole">
            <mc:AlternateContent xmlns:mc="http://schemas.openxmlformats.org/markup-compatibility/2006">
              <mc:Choice xmlns:v="urn:schemas-microsoft-com:vml" Requires="v">
                <p:oleObj spid="_x0000_s17" name="" r:id="rId2" imgW="8486140" imgH="10267950" progId="Paint.Picture">
                  <p:embed/>
                </p:oleObj>
              </mc:Choice>
              <mc:Fallback>
                <p:oleObj name="" r:id="rId2" imgW="8486140" imgH="10267950" progId="Paint.Picture">
                  <p:embed/>
                  <p:pic>
                    <p:nvPicPr>
                      <p:cNvPr id="0" name="Imagem 16"/>
                      <p:cNvPicPr/>
                      <p:nvPr/>
                    </p:nvPicPr>
                    <p:blipFill>
                      <a:blip r:embed="rId3"/>
                      <a:stretch>
                        <a:fillRect/>
                      </a:stretch>
                    </p:blipFill>
                    <p:spPr>
                      <a:xfrm>
                        <a:off x="434975" y="627380"/>
                        <a:ext cx="8272145" cy="3569970"/>
                      </a:xfrm>
                      <a:prstGeom prst="rect">
                        <a:avLst/>
                      </a:prstGeom>
                      <a:ln cmpd="dbl">
                        <a:solidFill>
                          <a:srgbClr val="00315C">
                            <a:alpha val="17000"/>
                          </a:srgbClr>
                        </a:solidFill>
                        <a:prstDash val="solid"/>
                        <a:round/>
                      </a:ln>
                    </p:spPr>
                  </p:pic>
                </p:oleObj>
              </mc:Fallback>
            </mc:AlternateContent>
          </a:graphicData>
        </a:graphic>
      </p:graphicFrame>
      <p:grpSp>
        <p:nvGrpSpPr>
          <p:cNvPr id="111" name="Google Shape;96;p17"/>
          <p:cNvGrpSpPr/>
          <p:nvPr/>
        </p:nvGrpSpPr>
        <p:grpSpPr>
          <a:xfrm>
            <a:off x="-360" y="4570920"/>
            <a:ext cx="9144000" cy="596520"/>
            <a:chOff x="-360" y="4570920"/>
            <a:chExt cx="9144000" cy="596520"/>
          </a:xfrm>
        </p:grpSpPr>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4"/>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3810" y="-3175"/>
            <a:ext cx="9146540" cy="575310"/>
          </a:xfrm>
        </p:spPr>
        <p:txBody>
          <a:bodyPr/>
          <a:p>
            <a:pPr marL="0" indent="0">
              <a:buFont typeface="Arial" panose="020B0604020202020204" pitchFamily="34" charset="0"/>
              <a:buNone/>
            </a:pPr>
            <a:r>
              <a:rPr lang="pt-BR" sz="2400" b="1" i="0" strike="noStrike">
                <a:solidFill>
                  <a:srgbClr val="00315D"/>
                </a:solidFill>
                <a:latin typeface="Arial" panose="020B0604020202020204"/>
                <a:ea typeface="Arial" panose="020B0604020202020204"/>
                <a:sym typeface="+mn-ea"/>
              </a:rPr>
              <a:t> 4. Base de dados - O que é ?</a:t>
            </a:r>
            <a:endParaRPr lang="pt-BR" altLang="en-US" sz="2400" b="1" i="0" strike="noStrike">
              <a:solidFill>
                <a:srgbClr val="00315D"/>
              </a:solidFill>
              <a:latin typeface="Arial" panose="020B0604020202020204"/>
              <a:ea typeface="Arial" panose="020B0604020202020204"/>
              <a:sym typeface="+mn-ea"/>
            </a:endParaRPr>
          </a:p>
        </p:txBody>
      </p:sp>
      <p:sp>
        <p:nvSpPr>
          <p:cNvPr id="3" name="Espaço Reservado para Conteúdo 2"/>
          <p:cNvSpPr>
            <a:spLocks noGrp="1"/>
          </p:cNvSpPr>
          <p:nvPr>
            <p:ph/>
          </p:nvPr>
        </p:nvSpPr>
        <p:spPr>
          <a:xfrm>
            <a:off x="5868000" y="609750"/>
            <a:ext cx="2980800" cy="3927600"/>
          </a:xfrm>
        </p:spPr>
        <p:txBody>
          <a:bodyPr>
            <a:normAutofit/>
          </a:bodyPr>
          <a:p>
            <a:pPr marL="285750" indent="-285750" algn="l">
              <a:buClr>
                <a:srgbClr val="00315C"/>
              </a:buClr>
              <a:buFont typeface="Arial" panose="020B0604020202020204" pitchFamily="34" charset="0"/>
              <a:buChar char="•"/>
            </a:pPr>
            <a:endParaRPr lang="pt-BR" altLang="en-US" sz="1000"/>
          </a:p>
          <a:p>
            <a:pPr marL="285750" indent="-285750" algn="l">
              <a:buClr>
                <a:srgbClr val="00315C"/>
              </a:buClr>
              <a:buFont typeface="Arial" panose="020B0604020202020204" pitchFamily="34" charset="0"/>
              <a:buChar char="•"/>
            </a:pPr>
            <a:r>
              <a:rPr lang="pt-BR" altLang="en-US" sz="1000"/>
              <a:t>Na aba "</a:t>
            </a:r>
            <a:r>
              <a:rPr lang="pt-BR" altLang="en-US" sz="1000">
                <a:solidFill>
                  <a:schemeClr val="accent1"/>
                </a:solidFill>
                <a:effectLst>
                  <a:outerShdw blurRad="38100" dist="25400" dir="5400000" algn="ctr" rotWithShape="0">
                    <a:srgbClr val="6E747A">
                      <a:alpha val="43000"/>
                    </a:srgbClr>
                  </a:outerShdw>
                </a:effectLst>
              </a:rPr>
              <a:t>Dados</a:t>
            </a:r>
            <a:r>
              <a:rPr lang="pt-BR" altLang="en-US" sz="1000"/>
              <a:t>", encontramos as bases de dados que são utilizadas para armanzenar uma sentença SQL; </a:t>
            </a:r>
            <a:endParaRPr lang="pt-BR" altLang="en-US" sz="1000"/>
          </a:p>
          <a:p>
            <a:pPr marL="285750" indent="-285750" algn="l">
              <a:buClr>
                <a:srgbClr val="00315C"/>
              </a:buClr>
              <a:buFont typeface="Arial" panose="020B0604020202020204" pitchFamily="34" charset="0"/>
              <a:buChar char="•"/>
            </a:pPr>
            <a:r>
              <a:rPr lang="pt-BR" altLang="en-US" sz="1000"/>
              <a:t>Utilize quantas bases de dados forem necessárias.</a:t>
            </a:r>
            <a:endParaRPr lang="pt-BR" altLang="en-US" sz="1000"/>
          </a:p>
          <a:p>
            <a:pPr marL="285750" indent="-285750" algn="l">
              <a:buClr>
                <a:srgbClr val="00315C"/>
              </a:buClr>
              <a:buFont typeface="Arial" panose="020B0604020202020204" pitchFamily="34" charset="0"/>
              <a:buChar char="•"/>
            </a:pPr>
            <a:r>
              <a:rPr lang="pt-BR" altLang="en-US" sz="1000"/>
              <a:t>Atribua um nome para melhor organização e padronização, nos campos "</a:t>
            </a:r>
            <a:r>
              <a:rPr lang="pt-BR" altLang="en-US" sz="1000">
                <a:solidFill>
                  <a:schemeClr val="accent1"/>
                </a:solidFill>
                <a:effectLst>
                  <a:outerShdw blurRad="38100" dist="25400" dir="5400000" algn="ctr" rotWithShape="0">
                    <a:srgbClr val="6E747A">
                      <a:alpha val="43000"/>
                    </a:srgbClr>
                  </a:outerShdw>
                </a:effectLst>
              </a:rPr>
              <a:t>Name</a:t>
            </a:r>
            <a:r>
              <a:rPr lang="pt-BR" altLang="en-US" sz="1000"/>
              <a:t>" e "</a:t>
            </a:r>
            <a:r>
              <a:rPr lang="pt-BR" altLang="en-US" sz="1000">
                <a:solidFill>
                  <a:schemeClr val="accent1"/>
                </a:solidFill>
                <a:effectLst>
                  <a:outerShdw blurRad="38100" dist="25400" dir="5400000" algn="ctr" rotWithShape="0">
                    <a:srgbClr val="6E747A">
                      <a:alpha val="43000"/>
                    </a:srgbClr>
                  </a:outerShdw>
                </a:effectLst>
              </a:rPr>
              <a:t>UserName</a:t>
            </a:r>
            <a:r>
              <a:rPr lang="pt-BR" altLang="en-US" sz="1000"/>
              <a:t>", influenciando na árvore do relatório e na árvore de dados, respectivamente. </a:t>
            </a:r>
            <a:endParaRPr lang="pt-BR" altLang="en-US" sz="1000"/>
          </a:p>
          <a:p>
            <a:pPr marL="285750" indent="-285750" algn="l">
              <a:buClr>
                <a:srgbClr val="00315C"/>
              </a:buClr>
              <a:buFont typeface="Arial" panose="020B0604020202020204" pitchFamily="34" charset="0"/>
              <a:buChar char="•"/>
            </a:pPr>
            <a:endParaRPr lang="pt-BR" altLang="en-US" sz="1000">
              <a:sym typeface="+mn-ea"/>
            </a:endParaRPr>
          </a:p>
          <a:p>
            <a:pPr marL="285750" indent="-285750" algn="l">
              <a:buClr>
                <a:srgbClr val="00315C"/>
              </a:buClr>
              <a:buFont typeface="Arial" panose="020B0604020202020204" pitchFamily="34" charset="0"/>
              <a:buChar char="•"/>
            </a:pPr>
            <a:endParaRPr lang="pt-BR" altLang="en-US" sz="1000">
              <a:sym typeface="+mn-ea"/>
            </a:endParaRPr>
          </a:p>
          <a:p>
            <a:pPr marL="285750" indent="-285750" algn="l">
              <a:buClr>
                <a:srgbClr val="00315C"/>
              </a:buClr>
              <a:buFont typeface="Arial" panose="020B0604020202020204" pitchFamily="34" charset="0"/>
              <a:buChar char="•"/>
            </a:pPr>
            <a:endParaRPr lang="pt-BR" altLang="en-US" sz="1000">
              <a:sym typeface="+mn-ea"/>
            </a:endParaRPr>
          </a:p>
          <a:p>
            <a:pPr marL="285750" indent="-285750" algn="l">
              <a:buClr>
                <a:srgbClr val="00315C"/>
              </a:buClr>
              <a:buFont typeface="Arial" panose="020B0604020202020204" pitchFamily="34" charset="0"/>
              <a:buChar char="•"/>
            </a:pPr>
            <a:endParaRPr lang="pt-BR" altLang="en-US" sz="1000" b="1">
              <a:sym typeface="+mn-ea"/>
            </a:endParaRPr>
          </a:p>
          <a:p>
            <a:pPr marL="285750" indent="-285750" algn="l">
              <a:buClr>
                <a:srgbClr val="00315C"/>
              </a:buClr>
              <a:buFont typeface="Arial" panose="020B0604020202020204" pitchFamily="34" charset="0"/>
              <a:buChar char="•"/>
            </a:pPr>
            <a:endParaRPr lang="pt-BR" altLang="en-US" sz="1000" b="1">
              <a:sym typeface="+mn-ea"/>
            </a:endParaRPr>
          </a:p>
          <a:p>
            <a:pPr marL="285750" indent="-285750" algn="l">
              <a:buClr>
                <a:srgbClr val="00315C"/>
              </a:buClr>
              <a:buFont typeface="Arial" panose="020B0604020202020204" pitchFamily="34" charset="0"/>
              <a:buChar char="•"/>
            </a:pPr>
            <a:endParaRPr lang="pt-BR" altLang="en-US" sz="1000" b="1">
              <a:sym typeface="+mn-ea"/>
            </a:endParaRPr>
          </a:p>
          <a:p>
            <a:pPr marL="0" indent="0" algn="l">
              <a:buClr>
                <a:srgbClr val="00315C"/>
              </a:buClr>
              <a:buFont typeface="Arial" panose="020B0604020202020204" pitchFamily="34" charset="0"/>
              <a:buNone/>
            </a:pPr>
            <a:r>
              <a:rPr lang="pt-BR" altLang="en-US" sz="1000" b="1">
                <a:sym typeface="+mn-ea"/>
              </a:rPr>
              <a:t>Atividade</a:t>
            </a:r>
            <a:r>
              <a:rPr lang="pt-BR" altLang="en-US" sz="1000">
                <a:sym typeface="+mn-ea"/>
              </a:rPr>
              <a:t>: Insira bases de dados e nelas coloque os SQL’s fornecidos na pasta “</a:t>
            </a:r>
            <a:r>
              <a:rPr lang="pt-BR" altLang="en-US" sz="1000">
                <a:solidFill>
                  <a:schemeClr val="accent1"/>
                </a:solidFill>
                <a:effectLst>
                  <a:outerShdw blurRad="38100" dist="25400" dir="5400000" algn="ctr" rotWithShape="0">
                    <a:srgbClr val="6E747A">
                      <a:alpha val="43000"/>
                    </a:srgbClr>
                  </a:outerShdw>
                </a:effectLst>
                <a:sym typeface="+mn-ea"/>
              </a:rPr>
              <a:t>Exercícios</a:t>
            </a:r>
            <a:r>
              <a:rPr lang="pt-BR" altLang="en-US" sz="1000">
                <a:sym typeface="+mn-ea"/>
              </a:rPr>
              <a:t>”, nomeando-as e inserindo as querys, seguindo o exemplo do vídeo.</a:t>
            </a:r>
            <a:endParaRPr lang="pt-BR" altLang="en-US" sz="1000"/>
          </a:p>
          <a:p>
            <a:pPr marL="285750" indent="-285750" algn="just">
              <a:buFont typeface="Arial" panose="020B0604020202020204" pitchFamily="34" charset="0"/>
              <a:buChar char="•"/>
            </a:pPr>
            <a:endParaRPr lang="pt-BR" altLang="en-US" sz="1400"/>
          </a:p>
          <a:p>
            <a:pPr marL="285750" indent="-285750" algn="just">
              <a:buFont typeface="Arial" panose="020B0604020202020204" pitchFamily="34" charset="0"/>
              <a:buChar char="•"/>
            </a:pPr>
            <a:endParaRPr lang="pt-BR" altLang="en-US" sz="1400"/>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pic>
        <p:nvPicPr>
          <p:cNvPr id="6" name="20230726_105451">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133200" y="728550"/>
            <a:ext cx="5623879" cy="31644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1270" y="245"/>
            <a:ext cx="9144000" cy="572135"/>
          </a:xfrm>
        </p:spPr>
        <p:txBody>
          <a:bodyPr/>
          <a:p>
            <a:r>
              <a:rPr lang="pt-BR" sz="2400" b="1" strike="noStrike">
                <a:solidFill>
                  <a:srgbClr val="00315D"/>
                </a:solidFill>
                <a:latin typeface="Arial" panose="020B0604020202020204"/>
                <a:ea typeface="Arial" panose="020B0604020202020204"/>
                <a:sym typeface="+mn-ea"/>
              </a:rPr>
              <a:t> 5. Parâmetros</a:t>
            </a:r>
            <a:r>
              <a:rPr lang="pt-BR" sz="2400" b="1" i="1" strike="noStrike">
                <a:solidFill>
                  <a:srgbClr val="00315D"/>
                </a:solidFill>
                <a:latin typeface="Arial" panose="020B0604020202020204"/>
                <a:ea typeface="Arial" panose="020B0604020202020204"/>
                <a:sym typeface="+mn-ea"/>
              </a:rPr>
              <a:t> - </a:t>
            </a:r>
            <a:r>
              <a:rPr lang="pt-BR" sz="2400" b="1" i="0" strike="noStrike">
                <a:solidFill>
                  <a:srgbClr val="00315D"/>
                </a:solidFill>
                <a:latin typeface="Arial" panose="020B0604020202020204"/>
                <a:ea typeface="Arial" panose="020B0604020202020204"/>
                <a:sym typeface="+mn-ea"/>
              </a:rPr>
              <a:t>Como criar</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sp>
        <p:nvSpPr>
          <p:cNvPr id="4" name="Espaço Reservado para Conteúdo 2"/>
          <p:cNvSpPr>
            <a:spLocks noGrp="1"/>
          </p:cNvSpPr>
          <p:nvPr/>
        </p:nvSpPr>
        <p:spPr>
          <a:xfrm>
            <a:off x="5868000" y="608400"/>
            <a:ext cx="2980800" cy="3927600"/>
          </a:xfrm>
          <a:prstGeom prst="rect">
            <a:avLst/>
          </a:prstGeom>
          <a:noFill/>
          <a:ln w="0">
            <a:noFill/>
          </a:ln>
        </p:spPr>
        <p:txBody>
          <a:bodyPr lIns="0" tIns="0" rIns="0" bIns="0" anchor="t"/>
          <a:lstStyle>
            <a:lvl1pPr/>
            <a:lvl2pPr/>
            <a:lvl3pPr/>
            <a:lvl4pPr/>
            <a:lvl5pPr/>
            <a:lvl6pPr/>
            <a:lvl7pPr/>
            <a:lvl8pPr/>
            <a:lvl9pPr/>
          </a:lstStyle>
          <a:p>
            <a:pPr indent="0" algn="just">
              <a:buFont typeface="Arial" panose="020B0604020202020204" pitchFamily="34" charset="0"/>
              <a:buNone/>
            </a:pPr>
            <a:endParaRPr lang="pt-BR" altLang="en-US" sz="1000"/>
          </a:p>
          <a:p>
            <a:pPr marL="171450" indent="-171450" algn="just">
              <a:buFont typeface="Arial" panose="020B0604020202020204" pitchFamily="34" charset="0"/>
              <a:buChar char="•"/>
            </a:pPr>
            <a:r>
              <a:rPr lang="pt-BR" altLang="en-US" sz="1000">
                <a:sym typeface="+mn-ea"/>
              </a:rPr>
              <a:t>Caso sua query tenha paramêtros, será preciso criar uma variável para receber o valor;</a:t>
            </a:r>
            <a:endParaRPr lang="pt-BR" altLang="en-US" sz="1000"/>
          </a:p>
          <a:p>
            <a:pPr marL="171450" indent="-171450" algn="just">
              <a:buFont typeface="Arial" panose="020B0604020202020204" pitchFamily="34" charset="0"/>
              <a:buChar char="•"/>
            </a:pPr>
            <a:r>
              <a:rPr lang="pt-BR" altLang="en-US" sz="1000"/>
              <a:t>Antes de </a:t>
            </a:r>
            <a:r>
              <a:rPr lang="pt-BR" altLang="en-US" sz="1000">
                <a:ln/>
                <a:solidFill>
                  <a:schemeClr val="accent1"/>
                </a:solidFill>
                <a:effectLst>
                  <a:outerShdw blurRad="38100" dist="25400" dir="5400000" algn="ctr" rotWithShape="0">
                    <a:srgbClr val="6E747A">
                      <a:alpha val="43000"/>
                    </a:srgbClr>
                  </a:outerShdw>
                </a:effectLst>
                <a:sym typeface="+mn-ea"/>
              </a:rPr>
              <a:t>criar </a:t>
            </a:r>
            <a:r>
              <a:rPr lang="pt-BR" altLang="en-US" sz="1000">
                <a:sym typeface="+mn-ea"/>
              </a:rPr>
              <a:t>uma variável é necessáro</a:t>
            </a:r>
            <a:r>
              <a:rPr lang="pt-BR" altLang="en-US" sz="1000"/>
              <a:t> criar uma</a:t>
            </a:r>
            <a:r>
              <a:rPr lang="pt-BR" altLang="en-US" sz="1000">
                <a:ln/>
                <a:solidFill>
                  <a:schemeClr val="accent1"/>
                </a:solidFill>
                <a:effectLst>
                  <a:outerShdw blurRad="38100" dist="25400" dir="5400000" algn="ctr" rotWithShape="0">
                    <a:srgbClr val="6E747A">
                      <a:alpha val="43000"/>
                    </a:srgbClr>
                  </a:outerShdw>
                </a:effectLst>
              </a:rPr>
              <a:t> pasta</a:t>
            </a:r>
            <a:r>
              <a:rPr lang="pt-BR" altLang="en-US" sz="1000">
                <a:solidFill>
                  <a:schemeClr val="tx1"/>
                </a:solidFill>
                <a:effectLst>
                  <a:outerShdw blurRad="38100" dist="19050" dir="2700000" algn="tl" rotWithShape="0">
                    <a:schemeClr val="dk1">
                      <a:alpha val="40000"/>
                    </a:schemeClr>
                  </a:outerShdw>
                </a:effectLst>
              </a:rPr>
              <a:t>;</a:t>
            </a:r>
            <a:r>
              <a:rPr lang="pt-BR" altLang="en-US" sz="1000"/>
              <a:t> </a:t>
            </a:r>
            <a:endParaRPr lang="pt-BR" altLang="en-US" sz="1000"/>
          </a:p>
          <a:p>
            <a:pPr marL="171450" indent="-171450" algn="just">
              <a:buFont typeface="Arial" panose="020B0604020202020204" pitchFamily="34" charset="0"/>
              <a:buChar char="•"/>
            </a:pPr>
            <a:r>
              <a:rPr lang="pt-BR" altLang="en-US" sz="1000"/>
              <a:t>Para criar a variável dentro da pasta é preciso dar um </a:t>
            </a:r>
            <a:r>
              <a:rPr lang="pt-BR" altLang="en-US" sz="1000">
                <a:ln/>
                <a:solidFill>
                  <a:schemeClr val="accent1"/>
                </a:solidFill>
                <a:effectLst>
                  <a:outerShdw blurRad="38100" dist="25400" dir="5400000" algn="ctr" rotWithShape="0">
                    <a:srgbClr val="6E747A">
                      <a:alpha val="43000"/>
                    </a:srgbClr>
                  </a:outerShdw>
                </a:effectLst>
              </a:rPr>
              <a:t>espaço</a:t>
            </a:r>
            <a:r>
              <a:rPr lang="pt-BR" altLang="en-US" sz="1000">
                <a:solidFill>
                  <a:schemeClr val="tx1"/>
                </a:solidFill>
                <a:effectLst>
                  <a:outerShdw blurRad="38100" dist="19050" dir="2700000" algn="tl" rotWithShape="0">
                    <a:schemeClr val="dk1">
                      <a:alpha val="40000"/>
                    </a:schemeClr>
                  </a:outerShdw>
                </a:effectLst>
              </a:rPr>
              <a:t>;</a:t>
            </a:r>
            <a:endParaRPr lang="pt-BR" altLang="en-US" sz="1000">
              <a:solidFill>
                <a:schemeClr val="tx1"/>
              </a:solidFill>
              <a:effectLst>
                <a:outerShdw blurRad="38100" dist="19050" dir="2700000" algn="tl" rotWithShape="0">
                  <a:schemeClr val="dk1">
                    <a:alpha val="40000"/>
                  </a:schemeClr>
                </a:outerShdw>
              </a:effectLst>
            </a:endParaRPr>
          </a:p>
          <a:p>
            <a:pPr indent="0" algn="just">
              <a:buFont typeface="Arial" panose="020B0604020202020204" pitchFamily="34" charset="0"/>
              <a:buNone/>
            </a:pPr>
            <a:r>
              <a:rPr lang="pt-BR" altLang="en-US" sz="1000"/>
              <a:t> Exemplo:</a:t>
            </a:r>
            <a:endParaRPr lang="pt-BR" altLang="en-US" sz="1000"/>
          </a:p>
          <a:p>
            <a:pPr marL="285750" indent="-285750" algn="just">
              <a:buFont typeface="Arial" panose="020B0604020202020204" pitchFamily="34" charset="0"/>
              <a:buChar char="•"/>
            </a:pPr>
            <a:endParaRPr lang="pt-BR" altLang="en-US" sz="1000"/>
          </a:p>
          <a:p>
            <a:pPr marL="0" indent="0" algn="just">
              <a:buFont typeface="Arial" panose="020B0604020202020204" pitchFamily="34" charset="0"/>
              <a:buNone/>
            </a:pPr>
            <a:r>
              <a:rPr lang="pt-BR" altLang="en-US" sz="1000"/>
              <a:t>    PastaExemplo</a:t>
            </a:r>
            <a:endParaRPr lang="pt-BR" altLang="en-US" sz="1000"/>
          </a:p>
          <a:p>
            <a:pPr marL="0" indent="0" algn="just">
              <a:buFont typeface="Arial" panose="020B0604020202020204" pitchFamily="34" charset="0"/>
              <a:buNone/>
            </a:pPr>
            <a:r>
              <a:rPr lang="pt-BR" altLang="en-US" sz="1000"/>
              <a:t>     Variavel_Na_PastaExemplo</a:t>
            </a:r>
            <a:endParaRPr lang="pt-BR" altLang="en-US" sz="1000"/>
          </a:p>
          <a:p>
            <a:pPr marL="0" indent="0" algn="just">
              <a:buFont typeface="Arial" panose="020B0604020202020204" pitchFamily="34" charset="0"/>
              <a:buNone/>
            </a:pPr>
            <a:r>
              <a:rPr lang="pt-BR" altLang="en-US" sz="1000"/>
              <a:t>    OutraPasta</a:t>
            </a:r>
            <a:endParaRPr lang="pt-BR" altLang="en-US" sz="1000"/>
          </a:p>
          <a:p>
            <a:pPr marL="0" indent="0" algn="just">
              <a:buFont typeface="Arial" panose="020B0604020202020204" pitchFamily="34" charset="0"/>
              <a:buNone/>
            </a:pPr>
            <a:r>
              <a:rPr lang="pt-BR" altLang="en-US" sz="1000"/>
              <a:t>     SegundaVariavel_Na_OutraPasta</a:t>
            </a:r>
            <a:endParaRPr lang="pt-BR" altLang="en-US" sz="1000"/>
          </a:p>
          <a:p>
            <a:pPr marL="285750" indent="-285750" algn="just">
              <a:buFont typeface="Arial" panose="020B0604020202020204" pitchFamily="34" charset="0"/>
              <a:buChar char="•"/>
            </a:pPr>
            <a:endParaRPr lang="pt-BR" altLang="en-US" sz="1000"/>
          </a:p>
          <a:p>
            <a:pPr marL="171450" indent="-171450" algn="just">
              <a:buFont typeface="Arial" panose="020B0604020202020204" pitchFamily="34" charset="0"/>
              <a:buChar char="•"/>
            </a:pPr>
            <a:r>
              <a:rPr lang="pt-BR" altLang="en-US" sz="1000"/>
              <a:t>Atribua a variável na base de dados.</a:t>
            </a:r>
            <a:endParaRPr lang="pt-BR" altLang="en-US" sz="1000"/>
          </a:p>
          <a:p>
            <a:pPr marL="171450" indent="-171450" algn="just">
              <a:buFont typeface="Arial" panose="020B0604020202020204" pitchFamily="34" charset="0"/>
              <a:buChar char="•"/>
            </a:pPr>
            <a:endParaRPr lang="pt-BR" altLang="en-US" sz="1000"/>
          </a:p>
          <a:p>
            <a:pPr indent="0" algn="just">
              <a:buFont typeface="Arial" panose="020B0604020202020204" pitchFamily="34" charset="0"/>
              <a:buNone/>
            </a:pPr>
            <a:r>
              <a:rPr lang="pt-BR" altLang="en-US" sz="1000" b="1"/>
              <a:t>Atividade</a:t>
            </a:r>
            <a:r>
              <a:rPr lang="pt-BR" altLang="en-US" sz="1000"/>
              <a:t>: Repita o passo a passo mostrado no vídeo, criando a pasta e suas variáveis para aplicar na base de dados.</a:t>
            </a:r>
            <a:endParaRPr lang="pt-BR" altLang="en-US" sz="1000"/>
          </a:p>
          <a:p>
            <a:pPr indent="0" algn="just">
              <a:buFont typeface="Arial" panose="020B0604020202020204" pitchFamily="34" charset="0"/>
              <a:buNone/>
            </a:pPr>
            <a:endParaRPr lang="pt-BR" altLang="en-US" sz="1000" b="0"/>
          </a:p>
        </p:txBody>
      </p:sp>
      <p:pic>
        <p:nvPicPr>
          <p:cNvPr id="5" name="20230726_124523">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133200" y="727200"/>
            <a:ext cx="5623200" cy="3164400"/>
          </a:xfrm>
          <a:prstGeom prst="rect">
            <a:avLst/>
          </a:prstGeom>
        </p:spPr>
      </p:pic>
      <p:sp>
        <p:nvSpPr>
          <p:cNvPr id="3" name="Caixa de Texto 2"/>
          <p:cNvSpPr txBox="1"/>
          <p:nvPr/>
        </p:nvSpPr>
        <p:spPr>
          <a:xfrm>
            <a:off x="179705" y="3891915"/>
            <a:ext cx="5576570" cy="368300"/>
          </a:xfrm>
          <a:prstGeom prst="rect">
            <a:avLst/>
          </a:prstGeom>
          <a:noFill/>
        </p:spPr>
        <p:txBody>
          <a:bodyPr wrap="square" rtlCol="0" anchor="t">
            <a:spAutoFit/>
          </a:bodyPr>
          <a:p>
            <a:r>
              <a:rPr lang="pt-BR" sz="900" b="1" spc="-1">
                <a:solidFill>
                  <a:schemeClr val="tx1"/>
                </a:solidFill>
                <a:latin typeface="Arial" panose="020B0604020202020204" pitchFamily="34" charset="0"/>
                <a:ea typeface="Arial" panose="020B0604020202020204"/>
                <a:cs typeface="Arial" panose="020B0604020202020204" pitchFamily="34" charset="0"/>
                <a:sym typeface="+mn-ea"/>
              </a:rPr>
              <a:t>OBS: </a:t>
            </a:r>
            <a:r>
              <a:rPr lang="pt-BR" sz="900" spc="-1">
                <a:solidFill>
                  <a:schemeClr val="tx1"/>
                </a:solidFill>
                <a:latin typeface="Arial" panose="020B0604020202020204"/>
                <a:ea typeface="Arial" panose="020B0604020202020204"/>
                <a:sym typeface="+mn-ea"/>
              </a:rPr>
              <a:t>Após realizado os testes, retirar os valores das variáveis do menu relatório&gt;variáveis</a:t>
            </a:r>
            <a:r>
              <a:rPr lang="pt-BR" altLang="en-US" sz="900">
                <a:solidFill>
                  <a:schemeClr val="tx1"/>
                </a:solidFill>
                <a:sym typeface="+mn-ea"/>
              </a:rPr>
              <a:t> </a:t>
            </a:r>
            <a:endParaRPr lang="pt-BR" sz="900" strike="noStrike" spc="-1">
              <a:solidFill>
                <a:schemeClr val="tx1"/>
              </a:solidFill>
              <a:latin typeface="Arial" panose="020B0604020202020204"/>
            </a:endParaRPr>
          </a:p>
          <a:p>
            <a:endParaRPr lang="pt-BR" altLang="en-US" sz="900" strike="noStrike" spc="-1">
              <a:solidFill>
                <a:schemeClr val="tx1"/>
              </a:solidFill>
              <a:latin typeface="Arial" panose="020B0604020202020204"/>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video fullScrn="0">
              <p:cMediaNode>
                <p:cTn id="2" fill="hold" display="1">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635" y="0"/>
            <a:ext cx="9143365" cy="572135"/>
          </a:xfrm>
        </p:spPr>
        <p:txBody>
          <a:bodyPr/>
          <a:p>
            <a:r>
              <a:rPr lang="pt-BR" sz="2400" b="1" i="0" strike="noStrike">
                <a:solidFill>
                  <a:srgbClr val="00315D"/>
                </a:solidFill>
                <a:latin typeface="Arial" panose="020B0604020202020204"/>
                <a:ea typeface="Arial" panose="020B0604020202020204"/>
                <a:sym typeface="+mn-ea"/>
              </a:rPr>
              <a:t> 5. </a:t>
            </a:r>
            <a:r>
              <a:rPr lang="pt-BR" sz="2400" b="1" strike="noStrike">
                <a:solidFill>
                  <a:srgbClr val="00315D"/>
                </a:solidFill>
                <a:latin typeface="Arial" panose="020B0604020202020204"/>
                <a:ea typeface="Arial" panose="020B0604020202020204"/>
                <a:sym typeface="+mn-ea"/>
              </a:rPr>
              <a:t>Parâmetros</a:t>
            </a:r>
            <a:r>
              <a:rPr lang="pt-BR" sz="2400" b="1" i="0" strike="noStrike">
                <a:solidFill>
                  <a:srgbClr val="00315D"/>
                </a:solidFill>
                <a:latin typeface="Arial" panose="020B0604020202020204"/>
                <a:ea typeface="Arial" panose="020B0604020202020204"/>
                <a:sym typeface="+mn-ea"/>
              </a:rPr>
              <a:t>  - </a:t>
            </a:r>
            <a:r>
              <a:rPr lang="pt-BR" sz="2400" b="1" i="0" strike="noStrike">
                <a:solidFill>
                  <a:srgbClr val="00315D"/>
                </a:solidFill>
                <a:latin typeface="Arial" panose="020B0604020202020204"/>
                <a:ea typeface="Arial" panose="020B0604020202020204"/>
                <a:sym typeface="+mn-ea"/>
              </a:rPr>
              <a:t>Verificando uma query no FAST </a:t>
            </a:r>
            <a:endParaRPr lang="pt-BR" altLang="en-US" sz="2400" b="1" i="0" strike="noStrike">
              <a:solidFill>
                <a:srgbClr val="00315D"/>
              </a:solidFill>
              <a:latin typeface="Arial" panose="020B0604020202020204"/>
              <a:ea typeface="Arial" panose="020B0604020202020204"/>
              <a:sym typeface="+mn-ea"/>
            </a:endParaRPr>
          </a:p>
        </p:txBody>
      </p:sp>
      <p:sp>
        <p:nvSpPr>
          <p:cNvPr id="3" name="Espaço Reservado para Conteúdo 2"/>
          <p:cNvSpPr>
            <a:spLocks noGrp="1"/>
          </p:cNvSpPr>
          <p:nvPr>
            <p:ph/>
          </p:nvPr>
        </p:nvSpPr>
        <p:spPr>
          <a:xfrm>
            <a:off x="108000" y="720000"/>
            <a:ext cx="8935200" cy="630000"/>
          </a:xfrm>
        </p:spPr>
        <p:txBody>
          <a:bodyPr/>
          <a:p>
            <a:pPr marL="285750" indent="-285750" algn="just">
              <a:buFont typeface="Arial" panose="020B0604020202020204" pitchFamily="34" charset="0"/>
              <a:buChar char="•"/>
            </a:pPr>
            <a:r>
              <a:rPr lang="pt-BR" altLang="en-US" sz="1000"/>
              <a:t>Para </a:t>
            </a:r>
            <a:r>
              <a:rPr lang="pt-BR" altLang="en-US" sz="1000">
                <a:solidFill>
                  <a:schemeClr val="accent1"/>
                </a:solidFill>
                <a:effectLst>
                  <a:outerShdw blurRad="38100" dist="25400" dir="5400000" algn="ctr" rotWithShape="0">
                    <a:srgbClr val="6E747A">
                      <a:alpha val="43000"/>
                    </a:srgbClr>
                  </a:outerShdw>
                </a:effectLst>
              </a:rPr>
              <a:t>verificar</a:t>
            </a:r>
            <a:r>
              <a:rPr lang="pt-BR" altLang="en-US" sz="1000">
                <a:solidFill>
                  <a:schemeClr val="accent1">
                    <a:lumMod val="75000"/>
                  </a:schemeClr>
                </a:solidFill>
              </a:rPr>
              <a:t> </a:t>
            </a:r>
            <a:r>
              <a:rPr lang="pt-BR" altLang="en-US" sz="1000"/>
              <a:t>se não contém </a:t>
            </a:r>
            <a:r>
              <a:rPr lang="pt-BR" altLang="en-US" sz="1000">
                <a:solidFill>
                  <a:schemeClr val="accent1"/>
                </a:solidFill>
                <a:effectLst>
                  <a:outerShdw blurRad="38100" dist="25400" dir="5400000" algn="ctr" rotWithShape="0">
                    <a:srgbClr val="6E747A">
                      <a:alpha val="43000"/>
                    </a:srgbClr>
                  </a:outerShdw>
                </a:effectLst>
              </a:rPr>
              <a:t>erro</a:t>
            </a:r>
            <a:r>
              <a:rPr lang="pt-BR" altLang="en-US" sz="1000"/>
              <a:t> na query c</a:t>
            </a:r>
            <a:r>
              <a:rPr lang="pt-BR" altLang="en-US" sz="1000" b="0">
                <a:sym typeface="+mn-ea"/>
              </a:rPr>
              <a:t>lique nos "</a:t>
            </a:r>
            <a:r>
              <a:rPr lang="pt-BR" altLang="en-US" sz="1000" b="0">
                <a:solidFill>
                  <a:schemeClr val="accent1"/>
                </a:solidFill>
                <a:effectLst>
                  <a:outerShdw blurRad="38100" dist="25400" dir="5400000" algn="ctr" rotWithShape="0">
                    <a:srgbClr val="6E747A">
                      <a:alpha val="43000"/>
                    </a:srgbClr>
                  </a:outerShdw>
                </a:effectLst>
                <a:sym typeface="+mn-ea"/>
              </a:rPr>
              <a:t>3 pontos</a:t>
            </a:r>
            <a:r>
              <a:rPr lang="pt-BR" altLang="en-US" sz="1000" b="0">
                <a:sym typeface="+mn-ea"/>
              </a:rPr>
              <a:t>" do campo "</a:t>
            </a:r>
            <a:r>
              <a:rPr lang="pt-BR" altLang="en-US" sz="1000" b="0">
                <a:solidFill>
                  <a:schemeClr val="accent1"/>
                </a:solidFill>
                <a:effectLst>
                  <a:outerShdw blurRad="38100" dist="25400" dir="5400000" algn="ctr" rotWithShape="0">
                    <a:srgbClr val="6E747A">
                      <a:alpha val="43000"/>
                    </a:srgbClr>
                  </a:outerShdw>
                </a:effectLst>
                <a:sym typeface="+mn-ea"/>
              </a:rPr>
              <a:t>Params</a:t>
            </a:r>
            <a:r>
              <a:rPr lang="pt-BR" altLang="en-US" sz="1000" b="0">
                <a:sym typeface="+mn-ea"/>
              </a:rPr>
              <a:t>" nas propriedades da base e em "</a:t>
            </a:r>
            <a:r>
              <a:rPr lang="pt-BR" altLang="en-US" sz="1000" b="0">
                <a:ln/>
                <a:solidFill>
                  <a:schemeClr val="accent1"/>
                </a:solidFill>
                <a:effectLst>
                  <a:outerShdw blurRad="38100" dist="25400" dir="5400000" algn="ctr" rotWithShape="0">
                    <a:srgbClr val="6E747A">
                      <a:alpha val="43000"/>
                    </a:srgbClr>
                  </a:outerShdw>
                </a:effectLst>
                <a:sym typeface="+mn-ea"/>
              </a:rPr>
              <a:t>ok</a:t>
            </a:r>
            <a:r>
              <a:rPr lang="pt-BR" altLang="en-US" sz="1000" b="0">
                <a:sym typeface="+mn-ea"/>
              </a:rPr>
              <a:t>" na tela seguinte como indica a </a:t>
            </a:r>
            <a:r>
              <a:rPr lang="pt-BR" altLang="en-US" sz="1000" b="1">
                <a:sym typeface="+mn-ea"/>
              </a:rPr>
              <a:t>figura 3</a:t>
            </a:r>
            <a:r>
              <a:rPr lang="pt-BR" altLang="en-US" sz="1000" b="0">
                <a:sym typeface="+mn-ea"/>
              </a:rPr>
              <a:t>. </a:t>
            </a:r>
            <a:r>
              <a:rPr lang="pt-BR" altLang="en-US" sz="1000">
                <a:sym typeface="+mn-ea"/>
              </a:rPr>
              <a:t>Se o nome da base de dados estiver em </a:t>
            </a:r>
            <a:r>
              <a:rPr lang="pt-BR" altLang="en-US" sz="1000" b="1">
                <a:sym typeface="+mn-ea"/>
              </a:rPr>
              <a:t>negrito </a:t>
            </a:r>
            <a:r>
              <a:rPr lang="pt-BR" altLang="en-US" sz="1000" b="0">
                <a:sym typeface="+mn-ea"/>
              </a:rPr>
              <a:t>no menu lateral significa que foi possível realizar a consulta como indica na </a:t>
            </a:r>
            <a:r>
              <a:rPr lang="pt-BR" altLang="en-US" sz="1000" b="1">
                <a:sym typeface="+mn-ea"/>
              </a:rPr>
              <a:t>figura 2</a:t>
            </a:r>
            <a:r>
              <a:rPr lang="pt-BR" altLang="en-US" sz="1000" b="0">
                <a:sym typeface="+mn-ea"/>
              </a:rPr>
              <a:t>.</a:t>
            </a:r>
            <a:endParaRPr lang="pt-BR" altLang="en-US" sz="1000" b="0">
              <a:sym typeface="+mn-ea"/>
            </a:endParaRPr>
          </a:p>
          <a:p>
            <a:pPr marL="285750" indent="-285750" algn="just">
              <a:buFont typeface="Arial" panose="020B0604020202020204" pitchFamily="34" charset="0"/>
              <a:buChar char="•"/>
            </a:pPr>
            <a:r>
              <a:rPr lang="pt-BR" altLang="en-US" sz="1000" b="0">
                <a:sym typeface="+mn-ea"/>
              </a:rPr>
              <a:t>Caso a base de dados fique igual a </a:t>
            </a:r>
            <a:r>
              <a:rPr lang="pt-BR" altLang="en-US" sz="1000" b="1">
                <a:solidFill>
                  <a:schemeClr val="tx1"/>
                </a:solidFill>
                <a:effectLst/>
                <a:sym typeface="+mn-ea"/>
              </a:rPr>
              <a:t>figura 1</a:t>
            </a:r>
            <a:r>
              <a:rPr lang="pt-BR" altLang="en-US" sz="1000" b="0">
                <a:sym typeface="+mn-ea"/>
              </a:rPr>
              <a:t> repita o procedimento da </a:t>
            </a:r>
            <a:r>
              <a:rPr lang="pt-BR" altLang="en-US" sz="1000" b="1">
                <a:sym typeface="+mn-ea"/>
              </a:rPr>
              <a:t>figura 3</a:t>
            </a:r>
            <a:r>
              <a:rPr lang="pt-BR" altLang="en-US" sz="1000" b="0">
                <a:sym typeface="+mn-ea"/>
              </a:rPr>
              <a:t>, se persistir, revise a query / parâmetros.</a:t>
            </a:r>
            <a:endParaRPr lang="pt-BR" altLang="en-US" sz="1000" b="0">
              <a:sym typeface="+mn-ea"/>
            </a:endParaRPr>
          </a:p>
          <a:p>
            <a:pPr marL="285750" indent="-285750" algn="just">
              <a:buFont typeface="Arial" panose="020B0604020202020204" pitchFamily="34" charset="0"/>
              <a:buChar char="•"/>
            </a:pPr>
            <a:endParaRPr lang="pt-BR" altLang="en-US" sz="1000" b="0"/>
          </a:p>
          <a:p>
            <a:pPr marL="285750" indent="-285750" algn="just">
              <a:buFont typeface="Arial" panose="020B0604020202020204" pitchFamily="34" charset="0"/>
              <a:buChar char="•"/>
            </a:pPr>
            <a:endParaRPr lang="pt-BR" altLang="en-US" sz="1000" b="0"/>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pic>
        <p:nvPicPr>
          <p:cNvPr id="4" name="Espaço Reservado para Conteúdo 3"/>
          <p:cNvPicPr>
            <a:picLocks noChangeAspect="1"/>
          </p:cNvPicPr>
          <p:nvPr>
            <p:ph/>
          </p:nvPr>
        </p:nvPicPr>
        <p:blipFill>
          <a:blip r:embed="rId3"/>
          <a:stretch>
            <a:fillRect/>
          </a:stretch>
        </p:blipFill>
        <p:spPr>
          <a:xfrm>
            <a:off x="3136900" y="1687195"/>
            <a:ext cx="2036445" cy="1985645"/>
          </a:xfrm>
          <a:prstGeom prst="rect">
            <a:avLst/>
          </a:prstGeom>
          <a:ln>
            <a:solidFill>
              <a:srgbClr val="00315C">
                <a:alpha val="16000"/>
              </a:srgbClr>
            </a:solidFill>
          </a:ln>
        </p:spPr>
      </p:pic>
      <p:sp>
        <p:nvSpPr>
          <p:cNvPr id="8" name="Caixa de Texto 7"/>
          <p:cNvSpPr txBox="1"/>
          <p:nvPr/>
        </p:nvSpPr>
        <p:spPr>
          <a:xfrm>
            <a:off x="420370" y="3764915"/>
            <a:ext cx="1974215" cy="337185"/>
          </a:xfrm>
          <a:prstGeom prst="rect">
            <a:avLst/>
          </a:prstGeom>
          <a:noFill/>
        </p:spPr>
        <p:txBody>
          <a:bodyPr wrap="square" rtlCol="0">
            <a:spAutoFit/>
          </a:bodyPr>
          <a:p>
            <a:pPr algn="ctr"/>
            <a:r>
              <a:rPr lang="pt-BR" sz="800" b="1" kern="0">
                <a:solidFill>
                  <a:srgbClr val="3B3B3B"/>
                </a:solidFill>
                <a:latin typeface="Arial" panose="020B0604020202020204"/>
                <a:ea typeface="Arial" panose="020B0604020202020204"/>
                <a:cs typeface="+mn-ea"/>
              </a:rPr>
              <a:t>Figura 1</a:t>
            </a:r>
            <a:r>
              <a:rPr lang="pt-BR" sz="800" kern="0">
                <a:solidFill>
                  <a:srgbClr val="3B3B3B"/>
                </a:solidFill>
                <a:latin typeface="Arial" panose="020B0604020202020204"/>
                <a:ea typeface="Arial" panose="020B0604020202020204"/>
                <a:cs typeface="+mn-ea"/>
              </a:rPr>
              <a:t> - Exemplo de base de dados com problema</a:t>
            </a:r>
            <a:endParaRPr lang="pt-BR" altLang="en-US" sz="800" kern="0">
              <a:solidFill>
                <a:srgbClr val="3B3B3B"/>
              </a:solidFill>
              <a:latin typeface="Arial" panose="020B0604020202020204"/>
              <a:ea typeface="Arial" panose="020B0604020202020204"/>
              <a:cs typeface="+mn-ea"/>
            </a:endParaRPr>
          </a:p>
        </p:txBody>
      </p:sp>
      <p:sp>
        <p:nvSpPr>
          <p:cNvPr id="6" name="Caixa de Texto 5"/>
          <p:cNvSpPr txBox="1"/>
          <p:nvPr/>
        </p:nvSpPr>
        <p:spPr>
          <a:xfrm>
            <a:off x="3136900" y="3764915"/>
            <a:ext cx="2037080" cy="337185"/>
          </a:xfrm>
          <a:prstGeom prst="rect">
            <a:avLst/>
          </a:prstGeom>
          <a:noFill/>
        </p:spPr>
        <p:txBody>
          <a:bodyPr wrap="square" rtlCol="0">
            <a:spAutoFit/>
          </a:bodyPr>
          <a:p>
            <a:pPr algn="ctr"/>
            <a:r>
              <a:rPr lang="pt-BR" sz="800" b="1" kern="0">
                <a:solidFill>
                  <a:srgbClr val="3B3B3B"/>
                </a:solidFill>
                <a:latin typeface="Arial" panose="020B0604020202020204"/>
                <a:ea typeface="Arial" panose="020B0604020202020204"/>
                <a:cs typeface="+mn-ea"/>
              </a:rPr>
              <a:t>Figura 2</a:t>
            </a:r>
            <a:r>
              <a:rPr lang="pt-BR" sz="800" kern="0">
                <a:solidFill>
                  <a:srgbClr val="3B3B3B"/>
                </a:solidFill>
                <a:latin typeface="Arial" panose="020B0604020202020204"/>
                <a:ea typeface="Arial" panose="020B0604020202020204"/>
                <a:cs typeface="+mn-ea"/>
              </a:rPr>
              <a:t> - Exemplo de base de dados sem nenhum problema</a:t>
            </a:r>
            <a:endParaRPr lang="pt-BR" altLang="en-US" sz="800" kern="0">
              <a:solidFill>
                <a:srgbClr val="3B3B3B"/>
              </a:solidFill>
              <a:latin typeface="Arial" panose="020B0604020202020204"/>
              <a:ea typeface="Arial" panose="020B0604020202020204"/>
              <a:cs typeface="+mn-ea"/>
            </a:endParaRPr>
          </a:p>
        </p:txBody>
      </p:sp>
      <p:pic>
        <p:nvPicPr>
          <p:cNvPr id="7" name="Imagem 6"/>
          <p:cNvPicPr>
            <a:picLocks noChangeAspect="1"/>
          </p:cNvPicPr>
          <p:nvPr/>
        </p:nvPicPr>
        <p:blipFill>
          <a:blip r:embed="rId4"/>
          <a:stretch>
            <a:fillRect/>
          </a:stretch>
        </p:blipFill>
        <p:spPr>
          <a:xfrm>
            <a:off x="452120" y="1687830"/>
            <a:ext cx="1911350" cy="1985010"/>
          </a:xfrm>
          <a:prstGeom prst="rect">
            <a:avLst/>
          </a:prstGeom>
          <a:ln>
            <a:solidFill>
              <a:srgbClr val="00315C">
                <a:alpha val="16000"/>
              </a:srgbClr>
            </a:solidFill>
          </a:ln>
        </p:spPr>
      </p:pic>
      <p:pic>
        <p:nvPicPr>
          <p:cNvPr id="5" name="Imagem 4"/>
          <p:cNvPicPr>
            <a:picLocks noChangeAspect="1"/>
          </p:cNvPicPr>
          <p:nvPr/>
        </p:nvPicPr>
        <p:blipFill>
          <a:blip r:embed="rId5"/>
          <a:stretch>
            <a:fillRect/>
          </a:stretch>
        </p:blipFill>
        <p:spPr>
          <a:xfrm>
            <a:off x="5944870" y="1687830"/>
            <a:ext cx="2866390" cy="2026285"/>
          </a:xfrm>
          <a:prstGeom prst="rect">
            <a:avLst/>
          </a:prstGeom>
          <a:ln>
            <a:solidFill>
              <a:srgbClr val="00315C">
                <a:alpha val="16000"/>
              </a:srgbClr>
            </a:solidFill>
          </a:ln>
        </p:spPr>
      </p:pic>
      <p:sp>
        <p:nvSpPr>
          <p:cNvPr id="9" name="Caixa de Texto 8"/>
          <p:cNvSpPr txBox="1"/>
          <p:nvPr/>
        </p:nvSpPr>
        <p:spPr>
          <a:xfrm>
            <a:off x="6359525" y="3764915"/>
            <a:ext cx="2037080" cy="337185"/>
          </a:xfrm>
          <a:prstGeom prst="rect">
            <a:avLst/>
          </a:prstGeom>
          <a:noFill/>
        </p:spPr>
        <p:txBody>
          <a:bodyPr wrap="square" rtlCol="0">
            <a:spAutoFit/>
          </a:bodyPr>
          <a:p>
            <a:pPr algn="ctr"/>
            <a:r>
              <a:rPr lang="pt-BR" sz="800" b="1" kern="0">
                <a:solidFill>
                  <a:srgbClr val="3B3B3B"/>
                </a:solidFill>
                <a:latin typeface="Arial" panose="020B0604020202020204"/>
                <a:ea typeface="Arial" panose="020B0604020202020204"/>
                <a:cs typeface="+mn-ea"/>
              </a:rPr>
              <a:t>Figura 3</a:t>
            </a:r>
            <a:r>
              <a:rPr lang="pt-BR" sz="800" kern="0">
                <a:solidFill>
                  <a:srgbClr val="3B3B3B"/>
                </a:solidFill>
                <a:latin typeface="Arial" panose="020B0604020202020204"/>
                <a:ea typeface="Arial" panose="020B0604020202020204"/>
                <a:cs typeface="+mn-ea"/>
              </a:rPr>
              <a:t> - Como verificar uma base de dados</a:t>
            </a:r>
            <a:endParaRPr lang="pt-BR" altLang="en-US" sz="800" kern="0">
              <a:solidFill>
                <a:srgbClr val="3B3B3B"/>
              </a:solidFill>
              <a:latin typeface="Arial" panose="020B0604020202020204"/>
              <a:ea typeface="Arial" panose="020B0604020202020204"/>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7565</Words>
  <Application>WPS Presentation</Application>
  <PresentationFormat/>
  <Paragraphs>209</Paragraphs>
  <Slides>19</Slides>
  <Notes>0</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4</vt:i4>
      </vt:variant>
      <vt:variant>
        <vt:lpstr>幻灯片标题</vt:lpstr>
      </vt:variant>
      <vt:variant>
        <vt:i4>19</vt:i4>
      </vt:variant>
    </vt:vector>
  </HeadingPairs>
  <TitlesOfParts>
    <vt:vector size="38" baseType="lpstr">
      <vt:lpstr>Arial</vt:lpstr>
      <vt:lpstr>SimSun</vt:lpstr>
      <vt:lpstr>Wingdings</vt:lpstr>
      <vt:lpstr>Arial</vt:lpstr>
      <vt:lpstr>Times New Roman</vt:lpstr>
      <vt:lpstr>Symbol</vt:lpstr>
      <vt:lpstr>Lobster</vt:lpstr>
      <vt:lpstr>Segoe Print</vt:lpstr>
      <vt:lpstr>Wingdings</vt:lpstr>
      <vt:lpstr>Microsoft YaHei</vt:lpstr>
      <vt:lpstr>Arial Unicode MS</vt:lpstr>
      <vt:lpstr>Calibri</vt:lpstr>
      <vt:lpstr>DejaVu Sans</vt:lpstr>
      <vt:lpstr>Simple Light</vt:lpstr>
      <vt:lpstr>Simple Light</vt:lpstr>
      <vt:lpstr>Paint.Picture</vt:lpstr>
      <vt:lpstr>Paint.Picture</vt:lpstr>
      <vt:lpstr>Paint.Picture</vt:lpstr>
      <vt:lpstr>Paint.Picture</vt:lpstr>
      <vt:lpstr>PowerPoint 演示文稿</vt:lpstr>
      <vt:lpstr> SUMÁRIO</vt:lpstr>
      <vt:lpstr>1. Configuração do Terminal GIT e chave SSH</vt:lpstr>
      <vt:lpstr>1. Configuração do Terminal GIT e chave SSH</vt:lpstr>
      <vt:lpstr>2. Configuração do GSR Designer</vt:lpstr>
      <vt:lpstr>PowerPoint 演示文稿</vt:lpstr>
      <vt:lpstr> 4. Base de dados - O que é ?</vt:lpstr>
      <vt:lpstr> 5. Parâmetros - Como criar</vt:lpstr>
      <vt:lpstr> 5. Parâmetros  - Verificando uma query no FAST </vt:lpstr>
      <vt:lpstr>Bandas de dados </vt:lpstr>
      <vt:lpstr> 6. Bandas de dados </vt:lpstr>
      <vt:lpstr> 6. Bandas de dados </vt:lpstr>
      <vt:lpstr> 6. Bandas de dados </vt:lpstr>
      <vt:lpstr> Funções </vt:lpstr>
      <vt:lpstr> Boas Práticas</vt:lpstr>
      <vt:lpstr>Boas Práticas - Modelos </vt:lpstr>
      <vt:lpstr>Boas Práticas - Modelos </vt:lpstr>
      <vt:lpstr>Boas Práticas - Estruturação das bandas</vt:lpstr>
      <vt:lpstr>Boas Práticas - Pense no próximo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Treinamento SQL - Nível 1</dc:title>
  <dc:creator>Fernando S Claro</dc:creator>
  <cp:lastModifiedBy>Embras</cp:lastModifiedBy>
  <cp:revision>232</cp:revision>
  <dcterms:created xsi:type="dcterms:W3CDTF">2023-05-03T14:31:00Z</dcterms:created>
  <dcterms:modified xsi:type="dcterms:W3CDTF">2023-08-01T19:41:27Z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45</vt:i4>
  </property>
  <property fmtid="{D5CDD505-2E9C-101B-9397-08002B2CF9AE}" pid="3" name="PresentationFormat">
    <vt:lpwstr>Apresentação na tela (16:9)</vt:lpwstr>
  </property>
  <property fmtid="{D5CDD505-2E9C-101B-9397-08002B2CF9AE}" pid="4" name="Slides">
    <vt:i4>45</vt:i4>
  </property>
  <property fmtid="{D5CDD505-2E9C-101B-9397-08002B2CF9AE}" pid="5" name="ICV">
    <vt:lpwstr>2B1F6667B2B444C2B7248E774F45B1AA</vt:lpwstr>
  </property>
  <property fmtid="{D5CDD505-2E9C-101B-9397-08002B2CF9AE}" pid="6" name="KSOProductBuildVer">
    <vt:lpwstr>1046-12.2.0.13106</vt:lpwstr>
  </property>
</Properties>
</file>